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13716000" cx="24384000"/>
  <p:notesSz cx="6858000" cy="9144000"/>
  <p:embeddedFontLst>
    <p:embeddedFont>
      <p:font typeface="DM Sans Medium"/>
      <p:regular r:id="rId14"/>
      <p:bold r:id="rId15"/>
      <p:italic r:id="rId16"/>
      <p:boldItalic r:id="rId17"/>
    </p:embeddedFont>
    <p:embeddedFont>
      <p:font typeface="DM Sans Black"/>
      <p:bold r:id="rId18"/>
      <p:boldItalic r:id="rId19"/>
    </p:embeddedFont>
    <p:embeddedFont>
      <p:font typeface="Helvetica Neue"/>
      <p:regular r:id="rId20"/>
      <p:bold r:id="rId21"/>
      <p:italic r:id="rId22"/>
      <p:boldItalic r:id="rId23"/>
    </p:embeddedFont>
    <p:embeddedFont>
      <p:font typeface="Merriweather SemiBold"/>
      <p:regular r:id="rId24"/>
      <p:bold r:id="rId25"/>
      <p:italic r:id="rId26"/>
      <p:boldItalic r:id="rId27"/>
    </p:embeddedFont>
    <p:embeddedFont>
      <p:font typeface="Helvetica Neue Light"/>
      <p:regular r:id="rId28"/>
      <p:bold r:id="rId29"/>
      <p:italic r:id="rId30"/>
      <p:boldItalic r:id="rId31"/>
    </p:embeddedFont>
    <p:embeddedFont>
      <p:font typeface="Merriweather"/>
      <p:regular r:id="rId32"/>
      <p:bold r:id="rId33"/>
      <p:italic r:id="rId34"/>
      <p:boldItalic r:id="rId35"/>
    </p:embeddedFont>
    <p:embeddedFont>
      <p:font typeface="DM Sans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0" roundtripDataSignature="AMtx7mhXKRrbtZZKyit5s3zuMyxy9/i8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FA56624-E6D5-41AE-914D-4331EDBD3291}">
  <a:tblStyle styleId="{4FA56624-E6D5-41AE-914D-4331EDBD32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font" Target="fonts/HelveticaNeue-regular.fntdata"/><Relationship Id="rId22" Type="http://schemas.openxmlformats.org/officeDocument/2006/relationships/font" Target="fonts/HelveticaNeue-italic.fntdata"/><Relationship Id="rId21" Type="http://schemas.openxmlformats.org/officeDocument/2006/relationships/font" Target="fonts/HelveticaNeue-bold.fntdata"/><Relationship Id="rId24" Type="http://schemas.openxmlformats.org/officeDocument/2006/relationships/font" Target="fonts/MerriweatherSemiBold-regular.fntdata"/><Relationship Id="rId23" Type="http://schemas.openxmlformats.org/officeDocument/2006/relationships/font" Target="fonts/HelveticaNeue-boldItalic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MerriweatherSemiBold-italic.fntdata"/><Relationship Id="rId25" Type="http://schemas.openxmlformats.org/officeDocument/2006/relationships/font" Target="fonts/MerriweatherSemiBold-bold.fntdata"/><Relationship Id="rId28" Type="http://schemas.openxmlformats.org/officeDocument/2006/relationships/font" Target="fonts/HelveticaNeueLight-regular.fntdata"/><Relationship Id="rId27" Type="http://schemas.openxmlformats.org/officeDocument/2006/relationships/font" Target="fonts/MerriweatherSemiBold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HelveticaNeueLight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elveticaNeueLight-boldItalic.fntdata"/><Relationship Id="rId30" Type="http://schemas.openxmlformats.org/officeDocument/2006/relationships/font" Target="fonts/HelveticaNeueLight-italic.fntdata"/><Relationship Id="rId11" Type="http://schemas.openxmlformats.org/officeDocument/2006/relationships/slide" Target="slides/slide5.xml"/><Relationship Id="rId33" Type="http://schemas.openxmlformats.org/officeDocument/2006/relationships/font" Target="fonts/Merriweather-bold.fntdata"/><Relationship Id="rId10" Type="http://schemas.openxmlformats.org/officeDocument/2006/relationships/slide" Target="slides/slide4.xml"/><Relationship Id="rId32" Type="http://schemas.openxmlformats.org/officeDocument/2006/relationships/font" Target="fonts/Merriweather-regular.fntdata"/><Relationship Id="rId13" Type="http://schemas.openxmlformats.org/officeDocument/2006/relationships/slide" Target="slides/slide7.xml"/><Relationship Id="rId35" Type="http://schemas.openxmlformats.org/officeDocument/2006/relationships/font" Target="fonts/Merriweather-boldItalic.fntdata"/><Relationship Id="rId12" Type="http://schemas.openxmlformats.org/officeDocument/2006/relationships/slide" Target="slides/slide6.xml"/><Relationship Id="rId34" Type="http://schemas.openxmlformats.org/officeDocument/2006/relationships/font" Target="fonts/Merriweather-italic.fntdata"/><Relationship Id="rId15" Type="http://schemas.openxmlformats.org/officeDocument/2006/relationships/font" Target="fonts/DMSansMedium-bold.fntdata"/><Relationship Id="rId37" Type="http://schemas.openxmlformats.org/officeDocument/2006/relationships/font" Target="fonts/DMSans-bold.fntdata"/><Relationship Id="rId14" Type="http://schemas.openxmlformats.org/officeDocument/2006/relationships/font" Target="fonts/DMSansMedium-regular.fntdata"/><Relationship Id="rId36" Type="http://schemas.openxmlformats.org/officeDocument/2006/relationships/font" Target="fonts/DMSans-regular.fntdata"/><Relationship Id="rId17" Type="http://schemas.openxmlformats.org/officeDocument/2006/relationships/font" Target="fonts/DMSansMedium-boldItalic.fntdata"/><Relationship Id="rId39" Type="http://schemas.openxmlformats.org/officeDocument/2006/relationships/font" Target="fonts/DMSans-boldItalic.fntdata"/><Relationship Id="rId16" Type="http://schemas.openxmlformats.org/officeDocument/2006/relationships/font" Target="fonts/DMSansMedium-italic.fntdata"/><Relationship Id="rId38" Type="http://schemas.openxmlformats.org/officeDocument/2006/relationships/font" Target="fonts/DMSans-italic.fntdata"/><Relationship Id="rId19" Type="http://schemas.openxmlformats.org/officeDocument/2006/relationships/font" Target="fonts/DMSansBlack-boldItalic.fntdata"/><Relationship Id="rId18" Type="http://schemas.openxmlformats.org/officeDocument/2006/relationships/font" Target="fonts/DMSansBlack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862513f0ca_1_11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" name="Google Shape;371;g3862513f0ca_1_11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9c214f98c5_0_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1" name="Google Shape;381;g39c214f98c5_0_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8d40e86ab7_0_4487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1" name="Google Shape;391;g38d40e86ab7_0_4487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862513f0ca_1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862513f0ca_1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8d9885cdb4_0_0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13" name="Google Shape;413;g38d9885cdb4_0_0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8d7c3d271a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6" name="Google Shape;436;g38d7c3d271a_0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9c19e75ed8_0_3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9c19e75ed8_0_3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44.png"/><Relationship Id="rId11" Type="http://schemas.openxmlformats.org/officeDocument/2006/relationships/image" Target="../media/image10.png"/><Relationship Id="rId22" Type="http://schemas.openxmlformats.org/officeDocument/2006/relationships/image" Target="../media/image12.png"/><Relationship Id="rId10" Type="http://schemas.openxmlformats.org/officeDocument/2006/relationships/image" Target="../media/image22.png"/><Relationship Id="rId21" Type="http://schemas.openxmlformats.org/officeDocument/2006/relationships/image" Target="../media/image21.png"/><Relationship Id="rId13" Type="http://schemas.openxmlformats.org/officeDocument/2006/relationships/image" Target="../media/image15.png"/><Relationship Id="rId12" Type="http://schemas.openxmlformats.org/officeDocument/2006/relationships/image" Target="../media/image6.png"/><Relationship Id="rId23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15" Type="http://schemas.openxmlformats.org/officeDocument/2006/relationships/image" Target="../media/image1.png"/><Relationship Id="rId14" Type="http://schemas.openxmlformats.org/officeDocument/2006/relationships/image" Target="../media/image13.png"/><Relationship Id="rId17" Type="http://schemas.openxmlformats.org/officeDocument/2006/relationships/image" Target="../media/image5.png"/><Relationship Id="rId16" Type="http://schemas.openxmlformats.org/officeDocument/2006/relationships/image" Target="../media/image9.png"/><Relationship Id="rId5" Type="http://schemas.openxmlformats.org/officeDocument/2006/relationships/image" Target="../media/image17.png"/><Relationship Id="rId19" Type="http://schemas.openxmlformats.org/officeDocument/2006/relationships/image" Target="../media/image19.png"/><Relationship Id="rId6" Type="http://schemas.openxmlformats.org/officeDocument/2006/relationships/image" Target="../media/image7.png"/><Relationship Id="rId18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2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jpg"/><Relationship Id="rId3" Type="http://schemas.openxmlformats.org/officeDocument/2006/relationships/image" Target="../media/image24.jpg"/><Relationship Id="rId4" Type="http://schemas.openxmlformats.org/officeDocument/2006/relationships/image" Target="../media/image33.jpg"/><Relationship Id="rId5" Type="http://schemas.openxmlformats.org/officeDocument/2006/relationships/image" Target="../media/image30.jpg"/><Relationship Id="rId6" Type="http://schemas.openxmlformats.org/officeDocument/2006/relationships/image" Target="../media/image23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jpg"/><Relationship Id="rId3" Type="http://schemas.openxmlformats.org/officeDocument/2006/relationships/image" Target="../media/image32.jpg"/><Relationship Id="rId4" Type="http://schemas.openxmlformats.org/officeDocument/2006/relationships/image" Target="../media/image40.jpg"/><Relationship Id="rId9" Type="http://schemas.openxmlformats.org/officeDocument/2006/relationships/image" Target="../media/image29.png"/><Relationship Id="rId5" Type="http://schemas.openxmlformats.org/officeDocument/2006/relationships/image" Target="../media/image26.jpg"/><Relationship Id="rId6" Type="http://schemas.openxmlformats.org/officeDocument/2006/relationships/image" Target="../media/image39.jpg"/><Relationship Id="rId7" Type="http://schemas.openxmlformats.org/officeDocument/2006/relationships/image" Target="../media/image36.jpg"/><Relationship Id="rId8" Type="http://schemas.openxmlformats.org/officeDocument/2006/relationships/image" Target="../media/image35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38.png"/><Relationship Id="rId4" Type="http://schemas.openxmlformats.org/officeDocument/2006/relationships/image" Target="../media/image46.png"/><Relationship Id="rId5" Type="http://schemas.openxmlformats.org/officeDocument/2006/relationships/image" Target="../media/image4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3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 type="obj">
  <p:cSld name="OBJECT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70945dd864_0_83"/>
          <p:cNvSpPr/>
          <p:nvPr/>
        </p:nvSpPr>
        <p:spPr>
          <a:xfrm>
            <a:off x="0" y="0"/>
            <a:ext cx="24376221" cy="13711817"/>
          </a:xfrm>
          <a:custGeom>
            <a:rect b="b" l="l" r="r" t="t"/>
            <a:pathLst>
              <a:path extrusionOk="0" h="11308715" w="20104100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969E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g370945dd864_0_83"/>
          <p:cNvSpPr txBox="1"/>
          <p:nvPr>
            <p:ph type="title"/>
          </p:nvPr>
        </p:nvSpPr>
        <p:spPr>
          <a:xfrm>
            <a:off x="1000595" y="2401685"/>
            <a:ext cx="50940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b="1" i="0" sz="4500">
                <a:solidFill>
                  <a:srgbClr val="969E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9pPr>
          </a:lstStyle>
          <a:p/>
        </p:txBody>
      </p:sp>
      <p:sp>
        <p:nvSpPr>
          <p:cNvPr id="12" name="Google Shape;12;g370945dd864_0_83"/>
          <p:cNvSpPr txBox="1"/>
          <p:nvPr>
            <p:ph idx="11" type="ftr"/>
          </p:nvPr>
        </p:nvSpPr>
        <p:spPr>
          <a:xfrm>
            <a:off x="8290560" y="12755881"/>
            <a:ext cx="78027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g370945dd864_0_83"/>
          <p:cNvSpPr txBox="1"/>
          <p:nvPr>
            <p:ph idx="10" type="dt"/>
          </p:nvPr>
        </p:nvSpPr>
        <p:spPr>
          <a:xfrm>
            <a:off x="1219200" y="127558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g370945dd864_0_83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, punti elenco e foto">
  <p:cSld name="Titolo, punti elenco e foto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6"/>
          <p:cNvSpPr/>
          <p:nvPr>
            <p:ph idx="2" type="pic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46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6" name="Google Shape;56;p46"/>
          <p:cNvSpPr txBox="1"/>
          <p:nvPr>
            <p:ph idx="1" type="body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530225" lvl="0" marL="457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1pPr>
            <a:lvl2pPr indent="-530225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2pPr>
            <a:lvl3pPr indent="-530225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3pPr>
            <a:lvl4pPr indent="-530225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4pPr>
            <a:lvl5pPr indent="-530225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57" name="Google Shape;57;p46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nti elenco">
  <p:cSld name="Punti elenco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7"/>
          <p:cNvSpPr txBox="1"/>
          <p:nvPr>
            <p:ph idx="1" type="body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609600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1pPr>
            <a:lvl2pPr indent="-609600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2pPr>
            <a:lvl3pPr indent="-609600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3pPr>
            <a:lvl4pPr indent="-609600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4pPr>
            <a:lvl5pPr indent="-609600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60" name="Google Shape;60;p47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zione">
  <p:cSld name="Citazion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9"/>
          <p:cNvSpPr txBox="1"/>
          <p:nvPr>
            <p:ph idx="1" type="body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i="1" sz="3200"/>
            </a:lvl1pPr>
            <a:lvl2pPr indent="-37147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63" name="Google Shape;63;p49"/>
          <p:cNvSpPr txBox="1"/>
          <p:nvPr>
            <p:ph idx="2" type="body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7147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64" name="Google Shape;64;p49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">
  <p:cSld name="Foto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0"/>
          <p:cNvSpPr/>
          <p:nvPr>
            <p:ph idx="2" type="pic"/>
          </p:nvPr>
        </p:nvSpPr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50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o">
  <p:cSld name="Vuoto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1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dex" showMasterSp="0" type="obj">
  <p:cSld name="OBJECT">
    <p:bg>
      <p:bgPr>
        <a:solidFill>
          <a:schemeClr val="lt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9c19e75ed8_0_324"/>
          <p:cNvSpPr/>
          <p:nvPr/>
        </p:nvSpPr>
        <p:spPr>
          <a:xfrm>
            <a:off x="0" y="0"/>
            <a:ext cx="24376221" cy="13711817"/>
          </a:xfrm>
          <a:custGeom>
            <a:rect b="b" l="l" r="r" t="t"/>
            <a:pathLst>
              <a:path extrusionOk="0" h="11308715" w="20104100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969E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g39c19e75ed8_0_324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6" name="Google Shape;76;g39c19e75ed8_0_324"/>
          <p:cNvSpPr txBox="1"/>
          <p:nvPr>
            <p:ph type="title"/>
          </p:nvPr>
        </p:nvSpPr>
        <p:spPr>
          <a:xfrm>
            <a:off x="990600" y="2633652"/>
            <a:ext cx="84021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Merriweather SemiBold"/>
              <a:buNone/>
              <a:defRPr b="0" i="0" sz="5000" u="none" cap="none" strike="noStrike">
                <a:solidFill>
                  <a:srgbClr val="000000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g39c19e75ed8_0_324"/>
          <p:cNvSpPr txBox="1"/>
          <p:nvPr>
            <p:ph idx="1" type="subTitle"/>
          </p:nvPr>
        </p:nvSpPr>
        <p:spPr>
          <a:xfrm>
            <a:off x="3730625" y="5691700"/>
            <a:ext cx="7355400" cy="53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g39c19e75ed8_0_324"/>
          <p:cNvSpPr/>
          <p:nvPr/>
        </p:nvSpPr>
        <p:spPr>
          <a:xfrm>
            <a:off x="-12050" y="0"/>
            <a:ext cx="54351" cy="13727744"/>
          </a:xfrm>
          <a:custGeom>
            <a:rect b="b" l="l" r="r" t="t"/>
            <a:pathLst>
              <a:path extrusionOk="0" h="11298555" w="46355">
                <a:moveTo>
                  <a:pt x="0" y="11298085"/>
                </a:moveTo>
                <a:lnTo>
                  <a:pt x="46208" y="11298085"/>
                </a:lnTo>
                <a:lnTo>
                  <a:pt x="46208" y="0"/>
                </a:lnTo>
                <a:lnTo>
                  <a:pt x="0" y="0"/>
                </a:lnTo>
              </a:path>
            </a:pathLst>
          </a:custGeom>
          <a:solidFill>
            <a:schemeClr val="dk1"/>
          </a:solidFill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g39c19e75ed8_0_324" title="Screenshot 2025-07-07 alle 14.07.17.png"/>
          <p:cNvPicPr preferRelativeResize="0"/>
          <p:nvPr/>
        </p:nvPicPr>
        <p:blipFill rotWithShape="1">
          <a:blip r:embed="rId2">
            <a:alphaModFix/>
          </a:blip>
          <a:srcRect b="0" l="21948" r="8727" t="0"/>
          <a:stretch/>
        </p:blipFill>
        <p:spPr>
          <a:xfrm>
            <a:off x="18853569" y="0"/>
            <a:ext cx="4975292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Photo 01 2">
  <p:cSld name="TITLE_1_5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9c19e75ed8_0_331"/>
          <p:cNvSpPr txBox="1"/>
          <p:nvPr>
            <p:ph type="title"/>
          </p:nvPr>
        </p:nvSpPr>
        <p:spPr>
          <a:xfrm>
            <a:off x="977900" y="2633650"/>
            <a:ext cx="6366300" cy="15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EFF"/>
              </a:buClr>
              <a:buSzPts val="4000"/>
              <a:buFont typeface="Merriweather SemiBold"/>
              <a:buNone/>
              <a:defRPr b="0" i="0" sz="4000" u="none" cap="none" strike="noStrike">
                <a:solidFill>
                  <a:srgbClr val="969EFF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g39c19e75ed8_0_331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g39c19e75ed8_0_331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4" name="Google Shape;84;g39c19e75ed8_0_331"/>
          <p:cNvSpPr txBox="1"/>
          <p:nvPr>
            <p:ph idx="1" type="subTitle"/>
          </p:nvPr>
        </p:nvSpPr>
        <p:spPr>
          <a:xfrm>
            <a:off x="909100" y="4371225"/>
            <a:ext cx="9443100" cy="6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venir"/>
              <a:buNone/>
              <a:defRPr b="0" i="0" sz="5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5" name="Google Shape;85;g39c19e75ed8_0_331" title="Mockup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50325" y="2633650"/>
            <a:ext cx="15418578" cy="955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on set">
  <p:cSld name="TITLE_1_1_2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9c19e75ed8_0_337"/>
          <p:cNvSpPr/>
          <p:nvPr/>
        </p:nvSpPr>
        <p:spPr>
          <a:xfrm>
            <a:off x="0" y="-119050"/>
            <a:ext cx="12120600" cy="13930200"/>
          </a:xfrm>
          <a:prstGeom prst="rect">
            <a:avLst/>
          </a:prstGeom>
          <a:solidFill>
            <a:srgbClr val="969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39c19e75ed8_0_337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g39c19e75ed8_0_337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90" name="Google Shape;90;g39c19e75ed8_0_337" title="Icon set-02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25529" y="3191754"/>
            <a:ext cx="1222750" cy="81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39c19e75ed8_0_337" title="Icon set-03.png"/>
          <p:cNvPicPr preferRelativeResize="0"/>
          <p:nvPr/>
        </p:nvPicPr>
        <p:blipFill rotWithShape="1">
          <a:blip r:embed="rId3">
            <a:alphaModFix/>
          </a:blip>
          <a:srcRect b="0" l="0" r="30574" t="0"/>
          <a:stretch/>
        </p:blipFill>
        <p:spPr>
          <a:xfrm>
            <a:off x="2602187" y="5632874"/>
            <a:ext cx="965275" cy="928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39c19e75ed8_0_337" title="Icon set-04.png"/>
          <p:cNvPicPr preferRelativeResize="0"/>
          <p:nvPr/>
        </p:nvPicPr>
        <p:blipFill rotWithShape="1">
          <a:blip r:embed="rId4">
            <a:alphaModFix/>
          </a:blip>
          <a:srcRect b="0" l="0" r="31492" t="0"/>
          <a:stretch/>
        </p:blipFill>
        <p:spPr>
          <a:xfrm>
            <a:off x="5351900" y="3181828"/>
            <a:ext cx="825175" cy="804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39c19e75ed8_0_337" title="Icon set-05.png"/>
          <p:cNvPicPr preferRelativeResize="0"/>
          <p:nvPr/>
        </p:nvPicPr>
        <p:blipFill rotWithShape="1">
          <a:blip r:embed="rId5">
            <a:alphaModFix/>
          </a:blip>
          <a:srcRect b="0" l="0" r="49259" t="0"/>
          <a:stretch/>
        </p:blipFill>
        <p:spPr>
          <a:xfrm>
            <a:off x="2672249" y="7738005"/>
            <a:ext cx="825175" cy="108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39c19e75ed8_0_337" title="Icon set-06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29850" y="5710186"/>
            <a:ext cx="1222750" cy="81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39c19e75ed8_0_337" title="Icon set-07.png"/>
          <p:cNvPicPr preferRelativeResize="0"/>
          <p:nvPr/>
        </p:nvPicPr>
        <p:blipFill rotWithShape="1">
          <a:blip r:embed="rId7">
            <a:alphaModFix/>
          </a:blip>
          <a:srcRect b="0" l="0" r="46326" t="0"/>
          <a:stretch/>
        </p:blipFill>
        <p:spPr>
          <a:xfrm>
            <a:off x="2580491" y="9966100"/>
            <a:ext cx="872940" cy="108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39c19e75ed8_0_337" title="Icon set-08.png"/>
          <p:cNvPicPr preferRelativeResize="0"/>
          <p:nvPr/>
        </p:nvPicPr>
        <p:blipFill rotWithShape="1">
          <a:blip r:embed="rId8">
            <a:alphaModFix/>
          </a:blip>
          <a:srcRect b="0" l="0" r="49259" t="0"/>
          <a:stretch/>
        </p:blipFill>
        <p:spPr>
          <a:xfrm>
            <a:off x="5407052" y="7810600"/>
            <a:ext cx="714872" cy="9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39c19e75ed8_0_337" title="Icon set-09.png"/>
          <p:cNvPicPr preferRelativeResize="0"/>
          <p:nvPr/>
        </p:nvPicPr>
        <p:blipFill rotWithShape="1">
          <a:blip r:embed="rId9">
            <a:alphaModFix/>
          </a:blip>
          <a:srcRect b="0" l="0" r="40649" t="0"/>
          <a:stretch/>
        </p:blipFill>
        <p:spPr>
          <a:xfrm>
            <a:off x="7971825" y="3110792"/>
            <a:ext cx="825175" cy="92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39c19e75ed8_0_337" title="Icon set-10.png"/>
          <p:cNvPicPr preferRelativeResize="0"/>
          <p:nvPr/>
        </p:nvPicPr>
        <p:blipFill rotWithShape="1">
          <a:blip r:embed="rId10">
            <a:alphaModFix/>
          </a:blip>
          <a:srcRect b="0" l="0" r="32863" t="0"/>
          <a:stretch/>
        </p:blipFill>
        <p:spPr>
          <a:xfrm>
            <a:off x="7887425" y="5630574"/>
            <a:ext cx="965275" cy="96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39c19e75ed8_0_337" title="Icon set-12.png"/>
          <p:cNvPicPr preferRelativeResize="0"/>
          <p:nvPr/>
        </p:nvPicPr>
        <p:blipFill rotWithShape="1">
          <a:blip r:embed="rId11">
            <a:alphaModFix/>
          </a:blip>
          <a:srcRect b="0" l="0" r="32189" t="0"/>
          <a:stretch/>
        </p:blipFill>
        <p:spPr>
          <a:xfrm>
            <a:off x="5276138" y="10045341"/>
            <a:ext cx="1129125" cy="11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39c19e75ed8_0_337" title="Icon set-13.png"/>
          <p:cNvPicPr preferRelativeResize="0"/>
          <p:nvPr/>
        </p:nvPicPr>
        <p:blipFill rotWithShape="1">
          <a:blip r:embed="rId12">
            <a:alphaModFix/>
          </a:blip>
          <a:srcRect b="0" l="0" r="24817" t="0"/>
          <a:stretch/>
        </p:blipFill>
        <p:spPr>
          <a:xfrm>
            <a:off x="7799913" y="7841235"/>
            <a:ext cx="965275" cy="857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39c19e75ed8_0_337" title="Icon-02.png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4613208" y="3181825"/>
            <a:ext cx="1222750" cy="816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39c19e75ed8_0_337" title="Icon-03.png"/>
          <p:cNvPicPr preferRelativeResize="0"/>
          <p:nvPr/>
        </p:nvPicPr>
        <p:blipFill rotWithShape="1">
          <a:blip r:embed="rId14">
            <a:alphaModFix/>
          </a:blip>
          <a:srcRect b="0" l="0" r="27520" t="0"/>
          <a:stretch/>
        </p:blipFill>
        <p:spPr>
          <a:xfrm>
            <a:off x="14789841" y="5630575"/>
            <a:ext cx="1021216" cy="9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39c19e75ed8_0_337" title="Icon-04.png"/>
          <p:cNvPicPr preferRelativeResize="0"/>
          <p:nvPr/>
        </p:nvPicPr>
        <p:blipFill rotWithShape="1">
          <a:blip r:embed="rId15">
            <a:alphaModFix/>
          </a:blip>
          <a:srcRect b="0" l="0" r="32514" t="0"/>
          <a:stretch/>
        </p:blipFill>
        <p:spPr>
          <a:xfrm>
            <a:off x="17539566" y="3192750"/>
            <a:ext cx="825175" cy="8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39c19e75ed8_0_337" title="Icon-05.png"/>
          <p:cNvPicPr preferRelativeResize="0"/>
          <p:nvPr/>
        </p:nvPicPr>
        <p:blipFill rotWithShape="1">
          <a:blip r:embed="rId16">
            <a:alphaModFix/>
          </a:blip>
          <a:srcRect b="0" l="0" r="47575" t="0"/>
          <a:stretch/>
        </p:blipFill>
        <p:spPr>
          <a:xfrm>
            <a:off x="14836003" y="7738000"/>
            <a:ext cx="872950" cy="111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9c19e75ed8_0_337" title="Icon-06.png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7417003" y="5696528"/>
            <a:ext cx="1222750" cy="816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39c19e75ed8_0_337" title="Icon-07.png"/>
          <p:cNvPicPr preferRelativeResize="0"/>
          <p:nvPr/>
        </p:nvPicPr>
        <p:blipFill rotWithShape="1">
          <a:blip r:embed="rId18">
            <a:alphaModFix/>
          </a:blip>
          <a:srcRect b="0" l="0" r="46080" t="0"/>
          <a:stretch/>
        </p:blipFill>
        <p:spPr>
          <a:xfrm>
            <a:off x="14750423" y="9971037"/>
            <a:ext cx="872950" cy="108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39c19e75ed8_0_337" title="Icon-08.png"/>
          <p:cNvPicPr preferRelativeResize="0"/>
          <p:nvPr/>
        </p:nvPicPr>
        <p:blipFill rotWithShape="1">
          <a:blip r:embed="rId19">
            <a:alphaModFix/>
          </a:blip>
          <a:srcRect b="0" l="0" r="46441" t="0"/>
          <a:stretch/>
        </p:blipFill>
        <p:spPr>
          <a:xfrm>
            <a:off x="17594716" y="7810600"/>
            <a:ext cx="770025" cy="9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39c19e75ed8_0_337" title="Icon-09.png"/>
          <p:cNvPicPr preferRelativeResize="0"/>
          <p:nvPr/>
        </p:nvPicPr>
        <p:blipFill rotWithShape="1">
          <a:blip r:embed="rId20">
            <a:alphaModFix/>
          </a:blip>
          <a:srcRect b="0" l="0" r="37209" t="0"/>
          <a:stretch/>
        </p:blipFill>
        <p:spPr>
          <a:xfrm>
            <a:off x="20114437" y="3059848"/>
            <a:ext cx="965275" cy="102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39c19e75ed8_0_337" title="Icon-10.png"/>
          <p:cNvPicPr preferRelativeResize="0"/>
          <p:nvPr/>
        </p:nvPicPr>
        <p:blipFill rotWithShape="1">
          <a:blip r:embed="rId21">
            <a:alphaModFix/>
          </a:blip>
          <a:srcRect b="0" l="0" r="19704" t="0"/>
          <a:stretch/>
        </p:blipFill>
        <p:spPr>
          <a:xfrm>
            <a:off x="20075091" y="5641103"/>
            <a:ext cx="1129125" cy="93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39c19e75ed8_0_337" title="Icon-12.png"/>
          <p:cNvPicPr preferRelativeResize="0"/>
          <p:nvPr/>
        </p:nvPicPr>
        <p:blipFill rotWithShape="1">
          <a:blip r:embed="rId22">
            <a:alphaModFix/>
          </a:blip>
          <a:srcRect b="0" l="0" r="27730" t="0"/>
          <a:stretch/>
        </p:blipFill>
        <p:spPr>
          <a:xfrm>
            <a:off x="17464866" y="10054650"/>
            <a:ext cx="1175400" cy="108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9c19e75ed8_0_337" title="Icon-13.png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9997678" y="7841225"/>
            <a:ext cx="1283938" cy="85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Photo 01 1">
  <p:cSld name="TITLE_1_3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9c19e75ed8_0_363"/>
          <p:cNvSpPr/>
          <p:nvPr/>
        </p:nvSpPr>
        <p:spPr>
          <a:xfrm>
            <a:off x="0" y="-62700"/>
            <a:ext cx="11654100" cy="13841400"/>
          </a:xfrm>
          <a:prstGeom prst="rect">
            <a:avLst/>
          </a:prstGeom>
          <a:solidFill>
            <a:srgbClr val="C0C8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g39c19e75ed8_0_363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g39c19e75ed8_0_363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6" name="Google Shape;116;g39c19e75ed8_0_363"/>
          <p:cNvSpPr txBox="1"/>
          <p:nvPr>
            <p:ph idx="1" type="subTitle"/>
          </p:nvPr>
        </p:nvSpPr>
        <p:spPr>
          <a:xfrm>
            <a:off x="1219200" y="5666875"/>
            <a:ext cx="89409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/>
              <a:buNone/>
              <a:defRPr b="0" i="0" sz="7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g39c19e75ed8_0_363"/>
          <p:cNvSpPr/>
          <p:nvPr/>
        </p:nvSpPr>
        <p:spPr>
          <a:xfrm>
            <a:off x="11082350" y="2691956"/>
            <a:ext cx="1126500" cy="1126200"/>
          </a:xfrm>
          <a:prstGeom prst="ellipse">
            <a:avLst/>
          </a:prstGeom>
          <a:solidFill>
            <a:srgbClr val="969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" name="Google Shape;118;g39c19e75ed8_0_363"/>
          <p:cNvSpPr/>
          <p:nvPr/>
        </p:nvSpPr>
        <p:spPr>
          <a:xfrm>
            <a:off x="11082350" y="4514981"/>
            <a:ext cx="1126500" cy="1126200"/>
          </a:xfrm>
          <a:prstGeom prst="ellipse">
            <a:avLst/>
          </a:prstGeom>
          <a:solidFill>
            <a:srgbClr val="969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g39c19e75ed8_0_363"/>
          <p:cNvSpPr/>
          <p:nvPr/>
        </p:nvSpPr>
        <p:spPr>
          <a:xfrm>
            <a:off x="11082350" y="6379093"/>
            <a:ext cx="1126500" cy="1126200"/>
          </a:xfrm>
          <a:prstGeom prst="ellipse">
            <a:avLst/>
          </a:prstGeom>
          <a:solidFill>
            <a:srgbClr val="969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" name="Google Shape;120;g39c19e75ed8_0_363"/>
          <p:cNvSpPr/>
          <p:nvPr/>
        </p:nvSpPr>
        <p:spPr>
          <a:xfrm>
            <a:off x="11082350" y="8222668"/>
            <a:ext cx="1126500" cy="1126200"/>
          </a:xfrm>
          <a:prstGeom prst="ellipse">
            <a:avLst/>
          </a:prstGeom>
          <a:solidFill>
            <a:srgbClr val="969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" name="Google Shape;121;g39c19e75ed8_0_363"/>
          <p:cNvSpPr/>
          <p:nvPr/>
        </p:nvSpPr>
        <p:spPr>
          <a:xfrm>
            <a:off x="11082350" y="10066231"/>
            <a:ext cx="1126500" cy="1126200"/>
          </a:xfrm>
          <a:prstGeom prst="ellipse">
            <a:avLst/>
          </a:prstGeom>
          <a:solidFill>
            <a:srgbClr val="969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" name="Google Shape;122;g39c19e75ed8_0_363"/>
          <p:cNvSpPr txBox="1"/>
          <p:nvPr>
            <p:ph idx="2" type="subTitle"/>
          </p:nvPr>
        </p:nvSpPr>
        <p:spPr>
          <a:xfrm>
            <a:off x="12973350" y="2608100"/>
            <a:ext cx="8362800" cy="12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venir"/>
              <a:buNone/>
              <a:defRPr b="0" i="0" sz="3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23" name="Google Shape;123;g39c19e75ed8_0_363"/>
          <p:cNvSpPr txBox="1"/>
          <p:nvPr>
            <p:ph idx="3" type="subTitle"/>
          </p:nvPr>
        </p:nvSpPr>
        <p:spPr>
          <a:xfrm>
            <a:off x="12973350" y="4347275"/>
            <a:ext cx="8362800" cy="12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venir"/>
              <a:buNone/>
              <a:defRPr b="0" i="0" sz="3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24" name="Google Shape;124;g39c19e75ed8_0_363"/>
          <p:cNvSpPr txBox="1"/>
          <p:nvPr>
            <p:ph idx="4" type="subTitle"/>
          </p:nvPr>
        </p:nvSpPr>
        <p:spPr>
          <a:xfrm>
            <a:off x="12973350" y="6211050"/>
            <a:ext cx="8362800" cy="12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venir"/>
              <a:buNone/>
              <a:defRPr b="0" i="0" sz="3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25" name="Google Shape;125;g39c19e75ed8_0_363"/>
          <p:cNvSpPr txBox="1"/>
          <p:nvPr>
            <p:ph idx="5" type="subTitle"/>
          </p:nvPr>
        </p:nvSpPr>
        <p:spPr>
          <a:xfrm>
            <a:off x="12973350" y="8074825"/>
            <a:ext cx="8362800" cy="12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venir"/>
              <a:buNone/>
              <a:defRPr b="0" i="0" sz="3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26" name="Google Shape;126;g39c19e75ed8_0_363"/>
          <p:cNvSpPr txBox="1"/>
          <p:nvPr>
            <p:ph idx="6" type="subTitle"/>
          </p:nvPr>
        </p:nvSpPr>
        <p:spPr>
          <a:xfrm>
            <a:off x="12973350" y="10066225"/>
            <a:ext cx="8362800" cy="12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venir"/>
              <a:buNone/>
              <a:defRPr b="0" i="0" sz="3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bill_Empty" type="blank">
  <p:cSld name="BLANK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9c19e75ed8_0_378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" name="Google Shape;129;g39c19e75ed8_0_378"/>
          <p:cNvSpPr/>
          <p:nvPr/>
        </p:nvSpPr>
        <p:spPr>
          <a:xfrm>
            <a:off x="-12050" y="0"/>
            <a:ext cx="54351" cy="13727744"/>
          </a:xfrm>
          <a:custGeom>
            <a:rect b="b" l="l" r="r" t="t"/>
            <a:pathLst>
              <a:path extrusionOk="0" h="11298555" w="46355">
                <a:moveTo>
                  <a:pt x="0" y="11298085"/>
                </a:moveTo>
                <a:lnTo>
                  <a:pt x="46208" y="11298085"/>
                </a:lnTo>
                <a:lnTo>
                  <a:pt x="46208" y="0"/>
                </a:lnTo>
                <a:lnTo>
                  <a:pt x="0" y="0"/>
                </a:lnTo>
              </a:path>
            </a:pathLst>
          </a:custGeom>
          <a:solidFill>
            <a:schemeClr val="dk1"/>
          </a:solidFill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39c19e75ed8_0_378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Google Shape;131;g39c19e75ed8_0_378"/>
          <p:cNvSpPr txBox="1"/>
          <p:nvPr>
            <p:ph idx="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370945dd864_0_187"/>
          <p:cNvSpPr/>
          <p:nvPr/>
        </p:nvSpPr>
        <p:spPr>
          <a:xfrm>
            <a:off x="0" y="12698"/>
            <a:ext cx="24363902" cy="13699498"/>
          </a:xfrm>
          <a:custGeom>
            <a:rect b="b" l="l" r="r" t="t"/>
            <a:pathLst>
              <a:path extrusionOk="0" h="11298555" w="20093940">
                <a:moveTo>
                  <a:pt x="20093629" y="0"/>
                </a:moveTo>
                <a:lnTo>
                  <a:pt x="0" y="0"/>
                </a:lnTo>
                <a:lnTo>
                  <a:pt x="0" y="11298085"/>
                </a:lnTo>
                <a:lnTo>
                  <a:pt x="20093629" y="11298085"/>
                </a:lnTo>
                <a:lnTo>
                  <a:pt x="20093629" y="0"/>
                </a:lnTo>
                <a:close/>
              </a:path>
            </a:pathLst>
          </a:custGeom>
          <a:solidFill>
            <a:srgbClr val="F9F9F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g370945dd864_0_187"/>
          <p:cNvSpPr/>
          <p:nvPr/>
        </p:nvSpPr>
        <p:spPr>
          <a:xfrm>
            <a:off x="0" y="6349"/>
            <a:ext cx="56205" cy="13699498"/>
          </a:xfrm>
          <a:custGeom>
            <a:rect b="b" l="l" r="r" t="t"/>
            <a:pathLst>
              <a:path extrusionOk="0" h="11298555" w="46355">
                <a:moveTo>
                  <a:pt x="46208" y="0"/>
                </a:moveTo>
                <a:lnTo>
                  <a:pt x="0" y="0"/>
                </a:lnTo>
                <a:lnTo>
                  <a:pt x="0" y="11298085"/>
                </a:lnTo>
                <a:lnTo>
                  <a:pt x="46208" y="11298085"/>
                </a:lnTo>
                <a:lnTo>
                  <a:pt x="4620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g370945dd864_0_187"/>
          <p:cNvSpPr/>
          <p:nvPr/>
        </p:nvSpPr>
        <p:spPr>
          <a:xfrm>
            <a:off x="0" y="6349"/>
            <a:ext cx="56205" cy="13699498"/>
          </a:xfrm>
          <a:custGeom>
            <a:rect b="b" l="l" r="r" t="t"/>
            <a:pathLst>
              <a:path extrusionOk="0" h="11298555" w="46355">
                <a:moveTo>
                  <a:pt x="0" y="11298085"/>
                </a:moveTo>
                <a:lnTo>
                  <a:pt x="46208" y="11298085"/>
                </a:lnTo>
                <a:lnTo>
                  <a:pt x="46208" y="0"/>
                </a:ln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g370945dd864_0_187"/>
          <p:cNvSpPr txBox="1"/>
          <p:nvPr>
            <p:ph type="title"/>
          </p:nvPr>
        </p:nvSpPr>
        <p:spPr>
          <a:xfrm>
            <a:off x="1000595" y="2401685"/>
            <a:ext cx="50940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b="1" i="0" sz="4500">
                <a:solidFill>
                  <a:srgbClr val="969E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9pPr>
          </a:lstStyle>
          <a:p/>
        </p:txBody>
      </p:sp>
      <p:sp>
        <p:nvSpPr>
          <p:cNvPr id="20" name="Google Shape;20;g370945dd864_0_187"/>
          <p:cNvSpPr txBox="1"/>
          <p:nvPr>
            <p:ph idx="1" type="body"/>
          </p:nvPr>
        </p:nvSpPr>
        <p:spPr>
          <a:xfrm>
            <a:off x="6700196" y="2317035"/>
            <a:ext cx="13773000" cy="28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 b="0" i="0" sz="7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/>
            </a:lvl9pPr>
          </a:lstStyle>
          <a:p/>
        </p:txBody>
      </p:sp>
      <p:sp>
        <p:nvSpPr>
          <p:cNvPr id="21" name="Google Shape;21;g370945dd864_0_187"/>
          <p:cNvSpPr txBox="1"/>
          <p:nvPr>
            <p:ph idx="11" type="ftr"/>
          </p:nvPr>
        </p:nvSpPr>
        <p:spPr>
          <a:xfrm>
            <a:off x="8290560" y="12755881"/>
            <a:ext cx="78027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g370945dd864_0_187"/>
          <p:cNvSpPr txBox="1"/>
          <p:nvPr>
            <p:ph idx="10" type="dt"/>
          </p:nvPr>
        </p:nvSpPr>
        <p:spPr>
          <a:xfrm>
            <a:off x="1219200" y="127558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g370945dd864_0_187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Copy 01">
  <p:cSld name="BLANK_1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9c19e75ed8_0_383"/>
          <p:cNvSpPr/>
          <p:nvPr>
            <p:ph idx="2" type="pic"/>
          </p:nvPr>
        </p:nvSpPr>
        <p:spPr>
          <a:xfrm>
            <a:off x="27936" y="27975"/>
            <a:ext cx="24384000" cy="137277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g39c19e75ed8_0_383"/>
          <p:cNvSpPr/>
          <p:nvPr/>
        </p:nvSpPr>
        <p:spPr>
          <a:xfrm>
            <a:off x="-12050" y="0"/>
            <a:ext cx="54351" cy="13727744"/>
          </a:xfrm>
          <a:custGeom>
            <a:rect b="b" l="l" r="r" t="t"/>
            <a:pathLst>
              <a:path extrusionOk="0" h="11298555" w="46355">
                <a:moveTo>
                  <a:pt x="0" y="11298085"/>
                </a:moveTo>
                <a:lnTo>
                  <a:pt x="46208" y="11298085"/>
                </a:lnTo>
                <a:lnTo>
                  <a:pt x="46208" y="0"/>
                </a:lnTo>
                <a:lnTo>
                  <a:pt x="0" y="0"/>
                </a:lnTo>
              </a:path>
            </a:pathLst>
          </a:custGeom>
          <a:solidFill>
            <a:schemeClr val="dk1"/>
          </a:solidFill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39c19e75ed8_0_383"/>
          <p:cNvSpPr txBox="1"/>
          <p:nvPr>
            <p:ph type="title"/>
          </p:nvPr>
        </p:nvSpPr>
        <p:spPr>
          <a:xfrm>
            <a:off x="990600" y="2633638"/>
            <a:ext cx="84021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Merriweather SemiBold"/>
              <a:buNone/>
              <a:defRPr b="0" i="0" sz="5000" u="none" cap="none" strike="noStrike">
                <a:solidFill>
                  <a:srgbClr val="000000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g39c19e75ed8_0_383"/>
          <p:cNvSpPr txBox="1"/>
          <p:nvPr>
            <p:ph idx="1" type="subTitle"/>
          </p:nvPr>
        </p:nvSpPr>
        <p:spPr>
          <a:xfrm>
            <a:off x="909100" y="4696150"/>
            <a:ext cx="7064400" cy="6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B" showMasterSp="0">
  <p:cSld name="OBJECT_1"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9c19e75ed8_0_388"/>
          <p:cNvSpPr/>
          <p:nvPr/>
        </p:nvSpPr>
        <p:spPr>
          <a:xfrm>
            <a:off x="0" y="0"/>
            <a:ext cx="24376221" cy="13711817"/>
          </a:xfrm>
          <a:custGeom>
            <a:rect b="b" l="l" r="r" t="t"/>
            <a:pathLst>
              <a:path extrusionOk="0" h="11308715" w="20104100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C0C8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39c19e75ed8_0_388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0" name="Google Shape;140;g39c19e75ed8_0_388"/>
          <p:cNvSpPr/>
          <p:nvPr/>
        </p:nvSpPr>
        <p:spPr>
          <a:xfrm>
            <a:off x="-12050" y="0"/>
            <a:ext cx="54351" cy="13727744"/>
          </a:xfrm>
          <a:custGeom>
            <a:rect b="b" l="l" r="r" t="t"/>
            <a:pathLst>
              <a:path extrusionOk="0" h="11298555" w="46355">
                <a:moveTo>
                  <a:pt x="0" y="11298085"/>
                </a:moveTo>
                <a:lnTo>
                  <a:pt x="46208" y="11298085"/>
                </a:lnTo>
                <a:lnTo>
                  <a:pt x="46208" y="0"/>
                </a:lnTo>
                <a:lnTo>
                  <a:pt x="0" y="0"/>
                </a:lnTo>
              </a:path>
            </a:pathLst>
          </a:custGeom>
          <a:solidFill>
            <a:schemeClr val="dk1"/>
          </a:solidFill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g39c19e75ed8_0_388" title="Screenshot 2025-07-07 alle 14.08.19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58221" y="7407884"/>
            <a:ext cx="14624753" cy="630735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39c19e75ed8_0_388"/>
          <p:cNvSpPr txBox="1"/>
          <p:nvPr>
            <p:ph idx="1" type="subTitle"/>
          </p:nvPr>
        </p:nvSpPr>
        <p:spPr>
          <a:xfrm>
            <a:off x="1219200" y="5666875"/>
            <a:ext cx="10734900" cy="23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  <a:defRPr b="0" i="0" sz="7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" showMasterSp="0">
  <p:cSld name="OBJECT_1_1"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9c19e75ed8_0_394"/>
          <p:cNvSpPr/>
          <p:nvPr/>
        </p:nvSpPr>
        <p:spPr>
          <a:xfrm>
            <a:off x="0" y="0"/>
            <a:ext cx="24376221" cy="13711817"/>
          </a:xfrm>
          <a:custGeom>
            <a:rect b="b" l="l" r="r" t="t"/>
            <a:pathLst>
              <a:path extrusionOk="0" h="11308715" w="20104100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C0C8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39c19e75ed8_0_394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6" name="Google Shape;146;g39c19e75ed8_0_394"/>
          <p:cNvSpPr/>
          <p:nvPr/>
        </p:nvSpPr>
        <p:spPr>
          <a:xfrm>
            <a:off x="-12050" y="0"/>
            <a:ext cx="54351" cy="13727744"/>
          </a:xfrm>
          <a:custGeom>
            <a:rect b="b" l="l" r="r" t="t"/>
            <a:pathLst>
              <a:path extrusionOk="0" h="11298555" w="46355">
                <a:moveTo>
                  <a:pt x="0" y="11298085"/>
                </a:moveTo>
                <a:lnTo>
                  <a:pt x="46208" y="11298085"/>
                </a:lnTo>
                <a:lnTo>
                  <a:pt x="46208" y="0"/>
                </a:lnTo>
                <a:lnTo>
                  <a:pt x="0" y="0"/>
                </a:lnTo>
              </a:path>
            </a:pathLst>
          </a:custGeom>
          <a:solidFill>
            <a:schemeClr val="dk1"/>
          </a:solidFill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39c19e75ed8_0_394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aphicFrame>
        <p:nvGraphicFramePr>
          <p:cNvPr id="148" name="Google Shape;148;g39c19e75ed8_0_394"/>
          <p:cNvGraphicFramePr/>
          <p:nvPr/>
        </p:nvGraphicFramePr>
        <p:xfrm>
          <a:off x="3010238" y="31483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{4FA56624-E6D5-41AE-914D-4331EDBD3291}</a:tableStyleId>
              </a:tblPr>
              <a:tblGrid>
                <a:gridCol w="6121175"/>
                <a:gridCol w="6121175"/>
                <a:gridCol w="6121175"/>
              </a:tblGrid>
              <a:tr h="1215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b="1" lang="en-US" sz="4800" u="none" cap="none" strike="noStrike">
                          <a:solidFill>
                            <a:srgbClr val="969E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Fatturato annuo</a:t>
                      </a:r>
                      <a:endParaRPr b="1" sz="4800" u="none" cap="none" strike="noStrike">
                        <a:solidFill>
                          <a:srgbClr val="969E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b="1" lang="en-US" sz="4800" u="none" cap="none" strike="noStrike">
                          <a:solidFill>
                            <a:srgbClr val="969E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Semestrale</a:t>
                      </a:r>
                      <a:endParaRPr b="1" sz="4800" u="none" cap="none" strike="noStrike">
                        <a:solidFill>
                          <a:srgbClr val="969E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b="1" lang="en-US" sz="4800" u="none" cap="none" strike="noStrike">
                          <a:solidFill>
                            <a:srgbClr val="969E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Annuale</a:t>
                      </a:r>
                      <a:endParaRPr b="1" sz="4800" u="none" cap="none" strike="noStrike">
                        <a:solidFill>
                          <a:srgbClr val="969E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914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&lt; 150K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€474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€828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914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150K – 300K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€534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€948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914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300K – 500K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€654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€1188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914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500K – 1M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€774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€1428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914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1M – 2M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€894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€1668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914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2M – 3M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€1134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€2148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914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3M – 5M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€1254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€2388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914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&gt; 5M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€1554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35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€2988</a:t>
                      </a:r>
                      <a:endParaRPr sz="35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69E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0C8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49" name="Google Shape;149;g39c19e75ed8_0_394"/>
          <p:cNvSpPr txBox="1"/>
          <p:nvPr>
            <p:ph type="title"/>
          </p:nvPr>
        </p:nvSpPr>
        <p:spPr>
          <a:xfrm>
            <a:off x="3955950" y="1682450"/>
            <a:ext cx="164721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Merriweather SemiBold"/>
              <a:buNone/>
              <a:defRPr b="0" i="0" sz="5000" u="none" cap="none" strike="noStrike">
                <a:solidFill>
                  <a:schemeClr val="dk1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Copy 02" showMasterSp="0">
  <p:cSld name="Title and Content">
    <p:bg>
      <p:bgPr>
        <a:solidFill>
          <a:schemeClr val="l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9c19e75ed8_0_401"/>
          <p:cNvSpPr/>
          <p:nvPr/>
        </p:nvSpPr>
        <p:spPr>
          <a:xfrm>
            <a:off x="0" y="6349"/>
            <a:ext cx="56205" cy="13699498"/>
          </a:xfrm>
          <a:custGeom>
            <a:rect b="b" l="l" r="r" t="t"/>
            <a:pathLst>
              <a:path extrusionOk="0" h="11298555" w="46355">
                <a:moveTo>
                  <a:pt x="46208" y="0"/>
                </a:moveTo>
                <a:lnTo>
                  <a:pt x="0" y="0"/>
                </a:lnTo>
                <a:lnTo>
                  <a:pt x="0" y="11298085"/>
                </a:lnTo>
                <a:lnTo>
                  <a:pt x="46208" y="11298085"/>
                </a:lnTo>
                <a:lnTo>
                  <a:pt x="4620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39c19e75ed8_0_401"/>
          <p:cNvSpPr/>
          <p:nvPr/>
        </p:nvSpPr>
        <p:spPr>
          <a:xfrm>
            <a:off x="0" y="6349"/>
            <a:ext cx="56205" cy="13699498"/>
          </a:xfrm>
          <a:custGeom>
            <a:rect b="b" l="l" r="r" t="t"/>
            <a:pathLst>
              <a:path extrusionOk="0" h="11298555" w="46355">
                <a:moveTo>
                  <a:pt x="0" y="11298085"/>
                </a:moveTo>
                <a:lnTo>
                  <a:pt x="46208" y="11298085"/>
                </a:lnTo>
                <a:lnTo>
                  <a:pt x="46208" y="0"/>
                </a:ln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39c19e75ed8_0_401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Google Shape;154;g39c19e75ed8_0_401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5" name="Google Shape;155;g39c19e75ed8_0_401"/>
          <p:cNvSpPr txBox="1"/>
          <p:nvPr>
            <p:ph type="title"/>
          </p:nvPr>
        </p:nvSpPr>
        <p:spPr>
          <a:xfrm>
            <a:off x="1084800" y="2407700"/>
            <a:ext cx="4896600" cy="43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EFF"/>
              </a:buClr>
              <a:buSzPts val="5000"/>
              <a:buFont typeface="Merriweather SemiBold"/>
              <a:buNone/>
              <a:defRPr b="0" i="0" sz="5000" u="none" cap="none" strike="noStrike">
                <a:solidFill>
                  <a:srgbClr val="969EFF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g39c19e75ed8_0_401"/>
          <p:cNvSpPr txBox="1"/>
          <p:nvPr>
            <p:ph idx="1" type="subTitle"/>
          </p:nvPr>
        </p:nvSpPr>
        <p:spPr>
          <a:xfrm>
            <a:off x="6916200" y="2540000"/>
            <a:ext cx="7355400" cy="43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venir"/>
              <a:buNone/>
              <a:defRPr b="0" i="0" sz="3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cess" showMasterSp="0">
  <p:cSld name="Title and Content_1"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9c19e75ed8_0_408"/>
          <p:cNvSpPr/>
          <p:nvPr/>
        </p:nvSpPr>
        <p:spPr>
          <a:xfrm>
            <a:off x="0" y="6349"/>
            <a:ext cx="56205" cy="13699498"/>
          </a:xfrm>
          <a:custGeom>
            <a:rect b="b" l="l" r="r" t="t"/>
            <a:pathLst>
              <a:path extrusionOk="0" h="11298555" w="46355">
                <a:moveTo>
                  <a:pt x="46208" y="0"/>
                </a:moveTo>
                <a:lnTo>
                  <a:pt x="0" y="0"/>
                </a:lnTo>
                <a:lnTo>
                  <a:pt x="0" y="11298085"/>
                </a:lnTo>
                <a:lnTo>
                  <a:pt x="46208" y="11298085"/>
                </a:lnTo>
                <a:lnTo>
                  <a:pt x="4620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39c19e75ed8_0_408"/>
          <p:cNvSpPr/>
          <p:nvPr/>
        </p:nvSpPr>
        <p:spPr>
          <a:xfrm>
            <a:off x="0" y="6349"/>
            <a:ext cx="56205" cy="13699498"/>
          </a:xfrm>
          <a:custGeom>
            <a:rect b="b" l="l" r="r" t="t"/>
            <a:pathLst>
              <a:path extrusionOk="0" h="11298555" w="46355">
                <a:moveTo>
                  <a:pt x="0" y="11298085"/>
                </a:moveTo>
                <a:lnTo>
                  <a:pt x="46208" y="11298085"/>
                </a:lnTo>
                <a:lnTo>
                  <a:pt x="46208" y="0"/>
                </a:ln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39c19e75ed8_0_408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g39c19e75ed8_0_408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2" name="Google Shape;162;g39c19e75ed8_0_408"/>
          <p:cNvSpPr/>
          <p:nvPr/>
        </p:nvSpPr>
        <p:spPr>
          <a:xfrm>
            <a:off x="2220266" y="4758558"/>
            <a:ext cx="2342400" cy="2342400"/>
          </a:xfrm>
          <a:prstGeom prst="ellipse">
            <a:avLst/>
          </a:prstGeom>
          <a:solidFill>
            <a:srgbClr val="969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63" name="Google Shape;163;g39c19e75ed8_0_408"/>
          <p:cNvCxnSpPr/>
          <p:nvPr/>
        </p:nvCxnSpPr>
        <p:spPr>
          <a:xfrm>
            <a:off x="5091183" y="5980283"/>
            <a:ext cx="2347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64" name="Google Shape;164;g39c19e75ed8_0_408"/>
          <p:cNvSpPr/>
          <p:nvPr/>
        </p:nvSpPr>
        <p:spPr>
          <a:xfrm>
            <a:off x="7947663" y="4758558"/>
            <a:ext cx="2342400" cy="2342400"/>
          </a:xfrm>
          <a:prstGeom prst="ellipse">
            <a:avLst/>
          </a:prstGeom>
          <a:solidFill>
            <a:srgbClr val="969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65" name="Google Shape;165;g39c19e75ed8_0_408"/>
          <p:cNvCxnSpPr/>
          <p:nvPr/>
        </p:nvCxnSpPr>
        <p:spPr>
          <a:xfrm>
            <a:off x="10765418" y="5980283"/>
            <a:ext cx="2347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66" name="Google Shape;166;g39c19e75ed8_0_408"/>
          <p:cNvSpPr/>
          <p:nvPr/>
        </p:nvSpPr>
        <p:spPr>
          <a:xfrm>
            <a:off x="13665000" y="4758558"/>
            <a:ext cx="2342400" cy="2342400"/>
          </a:xfrm>
          <a:prstGeom prst="ellipse">
            <a:avLst/>
          </a:prstGeom>
          <a:solidFill>
            <a:srgbClr val="969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67" name="Google Shape;167;g39c19e75ed8_0_408"/>
          <p:cNvCxnSpPr/>
          <p:nvPr/>
        </p:nvCxnSpPr>
        <p:spPr>
          <a:xfrm>
            <a:off x="16628066" y="5980283"/>
            <a:ext cx="2347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68" name="Google Shape;168;g39c19e75ed8_0_408"/>
          <p:cNvSpPr/>
          <p:nvPr/>
        </p:nvSpPr>
        <p:spPr>
          <a:xfrm>
            <a:off x="19445209" y="4758558"/>
            <a:ext cx="2342400" cy="2342400"/>
          </a:xfrm>
          <a:prstGeom prst="ellipse">
            <a:avLst/>
          </a:prstGeom>
          <a:solidFill>
            <a:srgbClr val="969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Google Shape;169;g39c19e75ed8_0_408"/>
          <p:cNvSpPr txBox="1"/>
          <p:nvPr>
            <p:ph type="title"/>
          </p:nvPr>
        </p:nvSpPr>
        <p:spPr>
          <a:xfrm>
            <a:off x="3955950" y="2407700"/>
            <a:ext cx="16472100" cy="16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EFF"/>
              </a:buClr>
              <a:buSzPts val="5000"/>
              <a:buFont typeface="Merriweather SemiBold"/>
              <a:buNone/>
              <a:defRPr b="0" i="0" sz="5000" u="none" cap="none" strike="noStrike">
                <a:solidFill>
                  <a:srgbClr val="969EFF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0" name="Google Shape;170;g39c19e75ed8_0_408"/>
          <p:cNvSpPr txBox="1"/>
          <p:nvPr>
            <p:ph idx="1" type="subTitle"/>
          </p:nvPr>
        </p:nvSpPr>
        <p:spPr>
          <a:xfrm>
            <a:off x="1164725" y="7980408"/>
            <a:ext cx="4453500" cy="23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Google Shape;171;g39c19e75ed8_0_408"/>
          <p:cNvSpPr txBox="1"/>
          <p:nvPr>
            <p:ph idx="2" type="subTitle"/>
          </p:nvPr>
        </p:nvSpPr>
        <p:spPr>
          <a:xfrm>
            <a:off x="6892125" y="7980408"/>
            <a:ext cx="4453500" cy="23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2" name="Google Shape;172;g39c19e75ed8_0_408"/>
          <p:cNvSpPr txBox="1"/>
          <p:nvPr>
            <p:ph idx="3" type="subTitle"/>
          </p:nvPr>
        </p:nvSpPr>
        <p:spPr>
          <a:xfrm>
            <a:off x="12695725" y="7980408"/>
            <a:ext cx="4453500" cy="23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g39c19e75ed8_0_408"/>
          <p:cNvSpPr txBox="1"/>
          <p:nvPr>
            <p:ph idx="4" type="subTitle"/>
          </p:nvPr>
        </p:nvSpPr>
        <p:spPr>
          <a:xfrm>
            <a:off x="18575525" y="7980408"/>
            <a:ext cx="4453500" cy="23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01">
  <p:cSld name="Foto - 3 per pagina">
    <p:bg>
      <p:bgPr>
        <a:solidFill>
          <a:srgbClr val="969EFF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9c19e75ed8_0_425"/>
          <p:cNvSpPr/>
          <p:nvPr>
            <p:ph idx="2" type="pic"/>
          </p:nvPr>
        </p:nvSpPr>
        <p:spPr>
          <a:xfrm>
            <a:off x="15760700" y="7048500"/>
            <a:ext cx="7404000" cy="555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g39c19e75ed8_0_425"/>
          <p:cNvSpPr/>
          <p:nvPr>
            <p:ph idx="3" type="pic"/>
          </p:nvPr>
        </p:nvSpPr>
        <p:spPr>
          <a:xfrm>
            <a:off x="15760700" y="1130300"/>
            <a:ext cx="7404000" cy="555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g39c19e75ed8_0_425"/>
          <p:cNvSpPr/>
          <p:nvPr>
            <p:ph idx="4" type="pic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g39c19e75ed8_0_425"/>
          <p:cNvSpPr/>
          <p:nvPr/>
        </p:nvSpPr>
        <p:spPr>
          <a:xfrm>
            <a:off x="0" y="6349"/>
            <a:ext cx="56205" cy="13699498"/>
          </a:xfrm>
          <a:custGeom>
            <a:rect b="b" l="l" r="r" t="t"/>
            <a:pathLst>
              <a:path extrusionOk="0" h="11298555" w="46355">
                <a:moveTo>
                  <a:pt x="0" y="11298085"/>
                </a:moveTo>
                <a:lnTo>
                  <a:pt x="46208" y="11298085"/>
                </a:lnTo>
                <a:lnTo>
                  <a:pt x="46208" y="0"/>
                </a:ln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39c19e75ed8_0_425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0" name="Google Shape;180;g39c19e75ed8_0_425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all">
  <p:cSld name="Foto - 3 per pagina_2">
    <p:bg>
      <p:bgPr>
        <a:solidFill>
          <a:srgbClr val="969EFF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9c19e75ed8_0_432"/>
          <p:cNvSpPr/>
          <p:nvPr/>
        </p:nvSpPr>
        <p:spPr>
          <a:xfrm>
            <a:off x="0" y="6349"/>
            <a:ext cx="56205" cy="13699498"/>
          </a:xfrm>
          <a:custGeom>
            <a:rect b="b" l="l" r="r" t="t"/>
            <a:pathLst>
              <a:path extrusionOk="0" h="11298555" w="46355">
                <a:moveTo>
                  <a:pt x="0" y="11298085"/>
                </a:moveTo>
                <a:lnTo>
                  <a:pt x="46208" y="11298085"/>
                </a:lnTo>
                <a:lnTo>
                  <a:pt x="46208" y="0"/>
                </a:ln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39c19e75ed8_0_432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4" name="Google Shape;184;g39c19e75ed8_0_432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5" name="Google Shape;185;g39c19e75ed8_0_432"/>
          <p:cNvSpPr/>
          <p:nvPr/>
        </p:nvSpPr>
        <p:spPr>
          <a:xfrm>
            <a:off x="1580025" y="2977250"/>
            <a:ext cx="21224100" cy="9673200"/>
          </a:xfrm>
          <a:prstGeom prst="roundRect">
            <a:avLst>
              <a:gd fmla="val 6671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6" name="Google Shape;186;g39c19e75ed8_0_432"/>
          <p:cNvSpPr txBox="1"/>
          <p:nvPr>
            <p:ph type="title"/>
          </p:nvPr>
        </p:nvSpPr>
        <p:spPr>
          <a:xfrm>
            <a:off x="3955950" y="1682450"/>
            <a:ext cx="164721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Merriweather SemiBold"/>
              <a:buNone/>
              <a:defRPr b="0" i="0" sz="5000" u="none" cap="none" strike="noStrike">
                <a:solidFill>
                  <a:schemeClr val="dk1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Google Shape;187;g39c19e75ed8_0_432"/>
          <p:cNvSpPr/>
          <p:nvPr>
            <p:ph idx="2" type="pic"/>
          </p:nvPr>
        </p:nvSpPr>
        <p:spPr>
          <a:xfrm>
            <a:off x="2728775" y="4093164"/>
            <a:ext cx="3140700" cy="1621800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g39c19e75ed8_0_432"/>
          <p:cNvSpPr/>
          <p:nvPr>
            <p:ph idx="3" type="pic"/>
          </p:nvPr>
        </p:nvSpPr>
        <p:spPr>
          <a:xfrm>
            <a:off x="8096238" y="4093164"/>
            <a:ext cx="3140700" cy="1621800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g39c19e75ed8_0_432"/>
          <p:cNvSpPr/>
          <p:nvPr>
            <p:ph idx="4" type="pic"/>
          </p:nvPr>
        </p:nvSpPr>
        <p:spPr>
          <a:xfrm>
            <a:off x="13387500" y="4093164"/>
            <a:ext cx="3140700" cy="1621800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g39c19e75ed8_0_432"/>
          <p:cNvSpPr/>
          <p:nvPr>
            <p:ph idx="5" type="pic"/>
          </p:nvPr>
        </p:nvSpPr>
        <p:spPr>
          <a:xfrm>
            <a:off x="18457875" y="4093164"/>
            <a:ext cx="3140700" cy="1621800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g39c19e75ed8_0_432"/>
          <p:cNvSpPr/>
          <p:nvPr>
            <p:ph idx="6" type="pic"/>
          </p:nvPr>
        </p:nvSpPr>
        <p:spPr>
          <a:xfrm>
            <a:off x="2728775" y="7027884"/>
            <a:ext cx="3140700" cy="1621800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g39c19e75ed8_0_432"/>
          <p:cNvSpPr/>
          <p:nvPr>
            <p:ph idx="7" type="pic"/>
          </p:nvPr>
        </p:nvSpPr>
        <p:spPr>
          <a:xfrm>
            <a:off x="8096238" y="7027884"/>
            <a:ext cx="3140700" cy="1621800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g39c19e75ed8_0_432"/>
          <p:cNvSpPr/>
          <p:nvPr>
            <p:ph idx="8" type="pic"/>
          </p:nvPr>
        </p:nvSpPr>
        <p:spPr>
          <a:xfrm>
            <a:off x="13387500" y="7027884"/>
            <a:ext cx="3140700" cy="1621800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g39c19e75ed8_0_432"/>
          <p:cNvSpPr/>
          <p:nvPr>
            <p:ph idx="9" type="pic"/>
          </p:nvPr>
        </p:nvSpPr>
        <p:spPr>
          <a:xfrm>
            <a:off x="18457875" y="7027884"/>
            <a:ext cx="3140700" cy="16218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g39c19e75ed8_0_432"/>
          <p:cNvSpPr/>
          <p:nvPr>
            <p:ph idx="13" type="pic"/>
          </p:nvPr>
        </p:nvSpPr>
        <p:spPr>
          <a:xfrm>
            <a:off x="2728775" y="9963625"/>
            <a:ext cx="3140700" cy="1621800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g39c19e75ed8_0_432"/>
          <p:cNvSpPr/>
          <p:nvPr>
            <p:ph idx="14" type="pic"/>
          </p:nvPr>
        </p:nvSpPr>
        <p:spPr>
          <a:xfrm>
            <a:off x="8096238" y="9963625"/>
            <a:ext cx="3140700" cy="16218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g39c19e75ed8_0_432"/>
          <p:cNvSpPr/>
          <p:nvPr>
            <p:ph idx="15" type="pic"/>
          </p:nvPr>
        </p:nvSpPr>
        <p:spPr>
          <a:xfrm>
            <a:off x="13387500" y="9963625"/>
            <a:ext cx="3140700" cy="16218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g39c19e75ed8_0_432"/>
          <p:cNvSpPr/>
          <p:nvPr>
            <p:ph idx="16" type="pic"/>
          </p:nvPr>
        </p:nvSpPr>
        <p:spPr>
          <a:xfrm>
            <a:off x="18457875" y="9963625"/>
            <a:ext cx="3140700" cy="1621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+ Copy">
  <p:cSld name="CUSTOM_1">
    <p:bg>
      <p:bgPr>
        <a:solidFill>
          <a:srgbClr val="969EFF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9c19e75ed8_0_450"/>
          <p:cNvSpPr/>
          <p:nvPr/>
        </p:nvSpPr>
        <p:spPr>
          <a:xfrm>
            <a:off x="1106963" y="3655509"/>
            <a:ext cx="10760700" cy="2651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39c19e75ed8_0_450"/>
          <p:cNvSpPr txBox="1"/>
          <p:nvPr>
            <p:ph idx="1" type="subTitle"/>
          </p:nvPr>
        </p:nvSpPr>
        <p:spPr>
          <a:xfrm>
            <a:off x="5530713" y="4331409"/>
            <a:ext cx="56895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g39c19e75ed8_0_450"/>
          <p:cNvSpPr/>
          <p:nvPr>
            <p:ph idx="2" type="pic"/>
          </p:nvPr>
        </p:nvSpPr>
        <p:spPr>
          <a:xfrm>
            <a:off x="1520913" y="4041684"/>
            <a:ext cx="3552600" cy="18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03" name="Google Shape;203;g39c19e75ed8_0_450"/>
          <p:cNvSpPr/>
          <p:nvPr/>
        </p:nvSpPr>
        <p:spPr>
          <a:xfrm>
            <a:off x="1106963" y="6590259"/>
            <a:ext cx="10760700" cy="2651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39c19e75ed8_0_450"/>
          <p:cNvSpPr txBox="1"/>
          <p:nvPr>
            <p:ph idx="3" type="subTitle"/>
          </p:nvPr>
        </p:nvSpPr>
        <p:spPr>
          <a:xfrm>
            <a:off x="5530713" y="7266159"/>
            <a:ext cx="56895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g39c19e75ed8_0_450"/>
          <p:cNvSpPr/>
          <p:nvPr>
            <p:ph idx="4" type="pic"/>
          </p:nvPr>
        </p:nvSpPr>
        <p:spPr>
          <a:xfrm>
            <a:off x="1520913" y="6976434"/>
            <a:ext cx="3552600" cy="18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06" name="Google Shape;206;g39c19e75ed8_0_450"/>
          <p:cNvSpPr/>
          <p:nvPr/>
        </p:nvSpPr>
        <p:spPr>
          <a:xfrm>
            <a:off x="1106963" y="9525009"/>
            <a:ext cx="10760700" cy="2651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39c19e75ed8_0_450"/>
          <p:cNvSpPr txBox="1"/>
          <p:nvPr>
            <p:ph idx="5" type="subTitle"/>
          </p:nvPr>
        </p:nvSpPr>
        <p:spPr>
          <a:xfrm>
            <a:off x="5530713" y="10200909"/>
            <a:ext cx="56895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8" name="Google Shape;208;g39c19e75ed8_0_450"/>
          <p:cNvSpPr/>
          <p:nvPr>
            <p:ph idx="6" type="pic"/>
          </p:nvPr>
        </p:nvSpPr>
        <p:spPr>
          <a:xfrm>
            <a:off x="1520913" y="9911184"/>
            <a:ext cx="3552600" cy="18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09" name="Google Shape;209;g39c19e75ed8_0_450"/>
          <p:cNvSpPr/>
          <p:nvPr/>
        </p:nvSpPr>
        <p:spPr>
          <a:xfrm>
            <a:off x="12408238" y="3655509"/>
            <a:ext cx="10760700" cy="2651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39c19e75ed8_0_450"/>
          <p:cNvSpPr txBox="1"/>
          <p:nvPr>
            <p:ph idx="7" type="subTitle"/>
          </p:nvPr>
        </p:nvSpPr>
        <p:spPr>
          <a:xfrm>
            <a:off x="16831988" y="4331409"/>
            <a:ext cx="56895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1" name="Google Shape;211;g39c19e75ed8_0_450"/>
          <p:cNvSpPr/>
          <p:nvPr>
            <p:ph idx="8" type="pic"/>
          </p:nvPr>
        </p:nvSpPr>
        <p:spPr>
          <a:xfrm>
            <a:off x="12822188" y="4041684"/>
            <a:ext cx="3552600" cy="18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12" name="Google Shape;212;g39c19e75ed8_0_450"/>
          <p:cNvSpPr/>
          <p:nvPr/>
        </p:nvSpPr>
        <p:spPr>
          <a:xfrm>
            <a:off x="12408238" y="6590259"/>
            <a:ext cx="10760700" cy="2651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39c19e75ed8_0_450"/>
          <p:cNvSpPr txBox="1"/>
          <p:nvPr>
            <p:ph idx="9" type="subTitle"/>
          </p:nvPr>
        </p:nvSpPr>
        <p:spPr>
          <a:xfrm>
            <a:off x="16831988" y="7266159"/>
            <a:ext cx="56895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4" name="Google Shape;214;g39c19e75ed8_0_450"/>
          <p:cNvSpPr/>
          <p:nvPr>
            <p:ph idx="13" type="pic"/>
          </p:nvPr>
        </p:nvSpPr>
        <p:spPr>
          <a:xfrm>
            <a:off x="12822188" y="6976434"/>
            <a:ext cx="3552600" cy="18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15" name="Google Shape;215;g39c19e75ed8_0_450"/>
          <p:cNvSpPr/>
          <p:nvPr/>
        </p:nvSpPr>
        <p:spPr>
          <a:xfrm>
            <a:off x="12408238" y="9525009"/>
            <a:ext cx="10760700" cy="2651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39c19e75ed8_0_450"/>
          <p:cNvSpPr txBox="1"/>
          <p:nvPr>
            <p:ph idx="14" type="subTitle"/>
          </p:nvPr>
        </p:nvSpPr>
        <p:spPr>
          <a:xfrm>
            <a:off x="16831988" y="10200909"/>
            <a:ext cx="56895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7" name="Google Shape;217;g39c19e75ed8_0_450"/>
          <p:cNvSpPr/>
          <p:nvPr>
            <p:ph idx="15" type="pic"/>
          </p:nvPr>
        </p:nvSpPr>
        <p:spPr>
          <a:xfrm>
            <a:off x="12822188" y="9911184"/>
            <a:ext cx="3552600" cy="18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18" name="Google Shape;218;g39c19e75ed8_0_450"/>
          <p:cNvSpPr txBox="1"/>
          <p:nvPr>
            <p:ph type="title"/>
          </p:nvPr>
        </p:nvSpPr>
        <p:spPr>
          <a:xfrm>
            <a:off x="3955950" y="1682450"/>
            <a:ext cx="164721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Merriweather SemiBold"/>
              <a:buNone/>
              <a:defRPr b="0" i="0" sz="5000" u="none" cap="none" strike="noStrike">
                <a:solidFill>
                  <a:schemeClr val="dk1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02">
  <p:cSld name="Foto - 3 per pagina_1">
    <p:bg>
      <p:bgPr>
        <a:solidFill>
          <a:srgbClr val="969EFF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9c19e75ed8_0_470"/>
          <p:cNvSpPr/>
          <p:nvPr>
            <p:ph idx="2" type="pic"/>
          </p:nvPr>
        </p:nvSpPr>
        <p:spPr>
          <a:xfrm>
            <a:off x="16325053" y="7048500"/>
            <a:ext cx="7011300" cy="5550000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g39c19e75ed8_0_470"/>
          <p:cNvSpPr/>
          <p:nvPr>
            <p:ph idx="3" type="pic"/>
          </p:nvPr>
        </p:nvSpPr>
        <p:spPr>
          <a:xfrm>
            <a:off x="16325053" y="1130300"/>
            <a:ext cx="7011300" cy="5550000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g39c19e75ed8_0_470"/>
          <p:cNvSpPr/>
          <p:nvPr>
            <p:ph idx="4" type="pic"/>
          </p:nvPr>
        </p:nvSpPr>
        <p:spPr>
          <a:xfrm>
            <a:off x="8591164" y="1130300"/>
            <a:ext cx="7373100" cy="11468100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g39c19e75ed8_0_470"/>
          <p:cNvSpPr/>
          <p:nvPr/>
        </p:nvSpPr>
        <p:spPr>
          <a:xfrm>
            <a:off x="0" y="6349"/>
            <a:ext cx="56205" cy="13699498"/>
          </a:xfrm>
          <a:custGeom>
            <a:rect b="b" l="l" r="r" t="t"/>
            <a:pathLst>
              <a:path extrusionOk="0" h="11298555" w="46355">
                <a:moveTo>
                  <a:pt x="0" y="11298085"/>
                </a:moveTo>
                <a:lnTo>
                  <a:pt x="46208" y="11298085"/>
                </a:lnTo>
                <a:lnTo>
                  <a:pt x="46208" y="0"/>
                </a:ln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39c19e75ed8_0_470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5" name="Google Shape;225;g39c19e75ed8_0_470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6" name="Google Shape;226;g39c19e75ed8_0_470"/>
          <p:cNvSpPr/>
          <p:nvPr>
            <p:ph idx="5" type="pic"/>
          </p:nvPr>
        </p:nvSpPr>
        <p:spPr>
          <a:xfrm>
            <a:off x="1219200" y="7048500"/>
            <a:ext cx="7011300" cy="5550000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g39c19e75ed8_0_470"/>
          <p:cNvSpPr/>
          <p:nvPr>
            <p:ph idx="6" type="pic"/>
          </p:nvPr>
        </p:nvSpPr>
        <p:spPr>
          <a:xfrm>
            <a:off x="1219200" y="1130300"/>
            <a:ext cx="7011300" cy="555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02 2">
  <p:cSld name="Foto - 3 per pagina_1_2">
    <p:bg>
      <p:bgPr>
        <a:solidFill>
          <a:srgbClr val="969EFF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9c19e75ed8_0_479"/>
          <p:cNvSpPr/>
          <p:nvPr/>
        </p:nvSpPr>
        <p:spPr>
          <a:xfrm>
            <a:off x="0" y="6349"/>
            <a:ext cx="56205" cy="13699498"/>
          </a:xfrm>
          <a:custGeom>
            <a:rect b="b" l="l" r="r" t="t"/>
            <a:pathLst>
              <a:path extrusionOk="0" h="11298555" w="46355">
                <a:moveTo>
                  <a:pt x="0" y="11298085"/>
                </a:moveTo>
                <a:lnTo>
                  <a:pt x="46208" y="11298085"/>
                </a:lnTo>
                <a:lnTo>
                  <a:pt x="46208" y="0"/>
                </a:ln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39c19e75ed8_0_479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1" name="Google Shape;231;g39c19e75ed8_0_479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32" name="Google Shape;232;g39c19e75ed8_0_479" title="9324d1e7-6bd0-4cef-9e2c-27798f20b251.jpg"/>
          <p:cNvPicPr preferRelativeResize="0"/>
          <p:nvPr/>
        </p:nvPicPr>
        <p:blipFill rotWithShape="1">
          <a:blip r:embed="rId2">
            <a:alphaModFix/>
          </a:blip>
          <a:srcRect b="0" l="4997" r="9283" t="0"/>
          <a:stretch/>
        </p:blipFill>
        <p:spPr>
          <a:xfrm>
            <a:off x="8591175" y="1130300"/>
            <a:ext cx="7373100" cy="1146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9c19e75ed8_0_479" title="DSC_7519-scaled.jpg"/>
          <p:cNvPicPr preferRelativeResize="0"/>
          <p:nvPr/>
        </p:nvPicPr>
        <p:blipFill rotWithShape="1">
          <a:blip r:embed="rId3">
            <a:alphaModFix/>
          </a:blip>
          <a:srcRect b="0" l="0" r="21457" t="6507"/>
          <a:stretch/>
        </p:blipFill>
        <p:spPr>
          <a:xfrm>
            <a:off x="1219200" y="1130300"/>
            <a:ext cx="7011302" cy="55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39c19e75ed8_0_479" title="freefall-83-scaled.jpeg"/>
          <p:cNvPicPr preferRelativeResize="0"/>
          <p:nvPr/>
        </p:nvPicPr>
        <p:blipFill rotWithShape="1">
          <a:blip r:embed="rId4">
            <a:alphaModFix/>
          </a:blip>
          <a:srcRect b="0" l="2624" r="2624" t="0"/>
          <a:stretch/>
        </p:blipFill>
        <p:spPr>
          <a:xfrm>
            <a:off x="1219200" y="7048500"/>
            <a:ext cx="7011302" cy="555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39c19e75ed8_0_479" title="Sibill-gallery-web-6.jpg"/>
          <p:cNvPicPr preferRelativeResize="0"/>
          <p:nvPr/>
        </p:nvPicPr>
        <p:blipFill rotWithShape="1">
          <a:blip r:embed="rId5">
            <a:alphaModFix/>
          </a:blip>
          <a:srcRect b="0" l="14467" r="14474" t="0"/>
          <a:stretch/>
        </p:blipFill>
        <p:spPr>
          <a:xfrm>
            <a:off x="16324950" y="1130300"/>
            <a:ext cx="7011302" cy="554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39c19e75ed8_0_479" title="Sibill-gallery-web-12.jpg"/>
          <p:cNvPicPr preferRelativeResize="0"/>
          <p:nvPr/>
        </p:nvPicPr>
        <p:blipFill rotWithShape="1">
          <a:blip r:embed="rId6">
            <a:alphaModFix/>
          </a:blip>
          <a:srcRect b="10425" l="0" r="0" t="10417"/>
          <a:stretch/>
        </p:blipFill>
        <p:spPr>
          <a:xfrm>
            <a:off x="16324950" y="7048500"/>
            <a:ext cx="7011302" cy="555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3 per pagina">
  <p:cSld name="Foto - 3 per pagina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8"/>
          <p:cNvSpPr/>
          <p:nvPr>
            <p:ph idx="2" type="pic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48"/>
          <p:cNvSpPr/>
          <p:nvPr>
            <p:ph idx="3" type="pic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48"/>
          <p:cNvSpPr/>
          <p:nvPr>
            <p:ph idx="4" type="pic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48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02 2 1">
  <p:cSld name="Foto - 3 per pagina_1_2_1">
    <p:bg>
      <p:bgPr>
        <a:solidFill>
          <a:srgbClr val="969EFF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9c19e75ed8_0_488"/>
          <p:cNvSpPr/>
          <p:nvPr/>
        </p:nvSpPr>
        <p:spPr>
          <a:xfrm>
            <a:off x="0" y="6349"/>
            <a:ext cx="56205" cy="13699498"/>
          </a:xfrm>
          <a:custGeom>
            <a:rect b="b" l="l" r="r" t="t"/>
            <a:pathLst>
              <a:path extrusionOk="0" h="11298555" w="46355">
                <a:moveTo>
                  <a:pt x="0" y="11298085"/>
                </a:moveTo>
                <a:lnTo>
                  <a:pt x="46208" y="11298085"/>
                </a:lnTo>
                <a:lnTo>
                  <a:pt x="46208" y="0"/>
                </a:ln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39c19e75ed8_0_488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0" name="Google Shape;240;g39c19e75ed8_0_488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241" name="Google Shape;241;g39c19e75ed8_0_488"/>
          <p:cNvGrpSpPr/>
          <p:nvPr/>
        </p:nvGrpSpPr>
        <p:grpSpPr>
          <a:xfrm>
            <a:off x="11463276" y="7062228"/>
            <a:ext cx="6279684" cy="6653918"/>
            <a:chOff x="14926687" y="5822597"/>
            <a:chExt cx="5177413" cy="5485958"/>
          </a:xfrm>
        </p:grpSpPr>
        <p:sp>
          <p:nvSpPr>
            <p:cNvPr id="242" name="Google Shape;242;g39c19e75ed8_0_488"/>
            <p:cNvSpPr/>
            <p:nvPr/>
          </p:nvSpPr>
          <p:spPr>
            <a:xfrm>
              <a:off x="18816111" y="10478352"/>
              <a:ext cx="213359" cy="361315"/>
            </a:xfrm>
            <a:custGeom>
              <a:rect b="b" l="l" r="r" t="t"/>
              <a:pathLst>
                <a:path extrusionOk="0" h="361315" w="213359">
                  <a:moveTo>
                    <a:pt x="82437" y="99693"/>
                  </a:moveTo>
                  <a:lnTo>
                    <a:pt x="71243" y="99693"/>
                  </a:lnTo>
                  <a:lnTo>
                    <a:pt x="63265" y="102091"/>
                  </a:lnTo>
                  <a:lnTo>
                    <a:pt x="38344" y="131807"/>
                  </a:lnTo>
                  <a:lnTo>
                    <a:pt x="36145" y="141870"/>
                  </a:lnTo>
                  <a:lnTo>
                    <a:pt x="36056" y="142508"/>
                  </a:lnTo>
                  <a:lnTo>
                    <a:pt x="35946" y="149053"/>
                  </a:lnTo>
                  <a:lnTo>
                    <a:pt x="36348" y="156035"/>
                  </a:lnTo>
                  <a:lnTo>
                    <a:pt x="36412" y="157144"/>
                  </a:lnTo>
                  <a:lnTo>
                    <a:pt x="52062" y="206871"/>
                  </a:lnTo>
                  <a:lnTo>
                    <a:pt x="73149" y="241378"/>
                  </a:lnTo>
                  <a:lnTo>
                    <a:pt x="86751" y="258808"/>
                  </a:lnTo>
                  <a:lnTo>
                    <a:pt x="75635" y="276719"/>
                  </a:lnTo>
                  <a:lnTo>
                    <a:pt x="35464" y="312482"/>
                  </a:lnTo>
                  <a:lnTo>
                    <a:pt x="0" y="321110"/>
                  </a:lnTo>
                  <a:lnTo>
                    <a:pt x="0" y="360889"/>
                  </a:lnTo>
                  <a:lnTo>
                    <a:pt x="40616" y="353609"/>
                  </a:lnTo>
                  <a:lnTo>
                    <a:pt x="86624" y="324469"/>
                  </a:lnTo>
                  <a:lnTo>
                    <a:pt x="114541" y="289478"/>
                  </a:lnTo>
                  <a:lnTo>
                    <a:pt x="170551" y="289478"/>
                  </a:lnTo>
                  <a:lnTo>
                    <a:pt x="164382" y="283247"/>
                  </a:lnTo>
                  <a:lnTo>
                    <a:pt x="140906" y="259290"/>
                  </a:lnTo>
                  <a:lnTo>
                    <a:pt x="134194" y="252097"/>
                  </a:lnTo>
                  <a:lnTo>
                    <a:pt x="139644" y="237360"/>
                  </a:lnTo>
                  <a:lnTo>
                    <a:pt x="143538" y="222864"/>
                  </a:lnTo>
                  <a:lnTo>
                    <a:pt x="144716" y="215679"/>
                  </a:lnTo>
                  <a:lnTo>
                    <a:pt x="106876" y="215679"/>
                  </a:lnTo>
                  <a:lnTo>
                    <a:pt x="99187" y="206871"/>
                  </a:lnTo>
                  <a:lnTo>
                    <a:pt x="79975" y="171042"/>
                  </a:lnTo>
                  <a:lnTo>
                    <a:pt x="76706" y="157564"/>
                  </a:lnTo>
                  <a:lnTo>
                    <a:pt x="76625" y="157144"/>
                  </a:lnTo>
                  <a:lnTo>
                    <a:pt x="76207" y="151450"/>
                  </a:lnTo>
                  <a:lnTo>
                    <a:pt x="76207" y="145702"/>
                  </a:lnTo>
                  <a:lnTo>
                    <a:pt x="77641" y="142508"/>
                  </a:lnTo>
                  <a:lnTo>
                    <a:pt x="80521" y="141870"/>
                  </a:lnTo>
                  <a:lnTo>
                    <a:pt x="80824" y="141555"/>
                  </a:lnTo>
                  <a:lnTo>
                    <a:pt x="81306" y="141388"/>
                  </a:lnTo>
                  <a:lnTo>
                    <a:pt x="134137" y="141388"/>
                  </a:lnTo>
                  <a:lnTo>
                    <a:pt x="131557" y="136407"/>
                  </a:lnTo>
                  <a:lnTo>
                    <a:pt x="104958" y="106703"/>
                  </a:lnTo>
                  <a:lnTo>
                    <a:pt x="87065" y="100342"/>
                  </a:lnTo>
                  <a:lnTo>
                    <a:pt x="82437" y="99693"/>
                  </a:lnTo>
                  <a:close/>
                </a:path>
                <a:path extrusionOk="0" h="361315" w="213359">
                  <a:moveTo>
                    <a:pt x="170551" y="289478"/>
                  </a:moveTo>
                  <a:lnTo>
                    <a:pt x="114541" y="289478"/>
                  </a:lnTo>
                  <a:lnTo>
                    <a:pt x="136111" y="311529"/>
                  </a:lnTo>
                  <a:lnTo>
                    <a:pt x="184517" y="359926"/>
                  </a:lnTo>
                  <a:lnTo>
                    <a:pt x="212789" y="332136"/>
                  </a:lnTo>
                  <a:lnTo>
                    <a:pt x="170551" y="289478"/>
                  </a:lnTo>
                  <a:close/>
                </a:path>
                <a:path extrusionOk="0" h="361315" w="213359">
                  <a:moveTo>
                    <a:pt x="134137" y="141388"/>
                  </a:moveTo>
                  <a:lnTo>
                    <a:pt x="81955" y="141388"/>
                  </a:lnTo>
                  <a:lnTo>
                    <a:pt x="86420" y="143304"/>
                  </a:lnTo>
                  <a:lnTo>
                    <a:pt x="86242" y="143304"/>
                  </a:lnTo>
                  <a:lnTo>
                    <a:pt x="102916" y="180719"/>
                  </a:lnTo>
                  <a:lnTo>
                    <a:pt x="106876" y="215679"/>
                  </a:lnTo>
                  <a:lnTo>
                    <a:pt x="144716" y="215679"/>
                  </a:lnTo>
                  <a:lnTo>
                    <a:pt x="145875" y="208609"/>
                  </a:lnTo>
                  <a:lnTo>
                    <a:pt x="146655" y="194590"/>
                  </a:lnTo>
                  <a:lnTo>
                    <a:pt x="145966" y="181197"/>
                  </a:lnTo>
                  <a:lnTo>
                    <a:pt x="143899" y="168348"/>
                  </a:lnTo>
                  <a:lnTo>
                    <a:pt x="140453" y="156035"/>
                  </a:lnTo>
                  <a:lnTo>
                    <a:pt x="135629" y="144267"/>
                  </a:lnTo>
                  <a:lnTo>
                    <a:pt x="134224" y="141555"/>
                  </a:lnTo>
                  <a:lnTo>
                    <a:pt x="134137" y="141388"/>
                  </a:lnTo>
                  <a:close/>
                </a:path>
                <a:path extrusionOk="0" h="361315" w="213359">
                  <a:moveTo>
                    <a:pt x="89023" y="0"/>
                  </a:moveTo>
                  <a:lnTo>
                    <a:pt x="72500" y="0"/>
                  </a:lnTo>
                  <a:lnTo>
                    <a:pt x="65422" y="2869"/>
                  </a:lnTo>
                  <a:lnTo>
                    <a:pt x="53956" y="14324"/>
                  </a:lnTo>
                  <a:lnTo>
                    <a:pt x="51097" y="21402"/>
                  </a:lnTo>
                  <a:lnTo>
                    <a:pt x="51097" y="38250"/>
                  </a:lnTo>
                  <a:lnTo>
                    <a:pt x="53956" y="45328"/>
                  </a:lnTo>
                  <a:lnTo>
                    <a:pt x="65422" y="56794"/>
                  </a:lnTo>
                  <a:lnTo>
                    <a:pt x="72500" y="59652"/>
                  </a:lnTo>
                  <a:lnTo>
                    <a:pt x="89023" y="59652"/>
                  </a:lnTo>
                  <a:lnTo>
                    <a:pt x="96007" y="56794"/>
                  </a:lnTo>
                  <a:lnTo>
                    <a:pt x="107808" y="45328"/>
                  </a:lnTo>
                  <a:lnTo>
                    <a:pt x="110761" y="38250"/>
                  </a:lnTo>
                  <a:lnTo>
                    <a:pt x="110761" y="21402"/>
                  </a:lnTo>
                  <a:lnTo>
                    <a:pt x="107808" y="14324"/>
                  </a:lnTo>
                  <a:lnTo>
                    <a:pt x="96007" y="2869"/>
                  </a:lnTo>
                  <a:lnTo>
                    <a:pt x="89023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8"/>
                <a:buFont typeface="Arial"/>
                <a:buNone/>
              </a:pPr>
              <a:r>
                <a:t/>
              </a:r>
              <a:endParaRPr b="0" i="0" sz="169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3" name="Google Shape;243;g39c19e75ed8_0_48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4926687" y="5822597"/>
              <a:ext cx="5177413" cy="54859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4" name="Google Shape;244;g39c19e75ed8_0_4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01" y="0"/>
            <a:ext cx="5067300" cy="693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39c19e75ed8_0_4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38708" y="0"/>
            <a:ext cx="6845300" cy="693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9c19e75ed8_0_4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22827" y="7062152"/>
            <a:ext cx="5673699" cy="6653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9c19e75ed8_0_48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301" y="7062152"/>
            <a:ext cx="5389651" cy="6653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39c19e75ed8_0_48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938601" y="0"/>
            <a:ext cx="5473090" cy="690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39c19e75ed8_0_488" title="pexels-cottonbro-4270221.jpg"/>
          <p:cNvPicPr preferRelativeResize="0"/>
          <p:nvPr/>
        </p:nvPicPr>
        <p:blipFill rotWithShape="1">
          <a:blip r:embed="rId8">
            <a:alphaModFix/>
          </a:blip>
          <a:srcRect b="0" l="10291" r="24857" t="0"/>
          <a:stretch/>
        </p:blipFill>
        <p:spPr>
          <a:xfrm>
            <a:off x="17909700" y="7062150"/>
            <a:ext cx="6474301" cy="665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39c19e75ed8_0_488" title="Tesoreria_IMG 00.png"/>
          <p:cNvPicPr preferRelativeResize="0"/>
          <p:nvPr/>
        </p:nvPicPr>
        <p:blipFill rotWithShape="1">
          <a:blip r:embed="rId9">
            <a:alphaModFix/>
          </a:blip>
          <a:srcRect b="0" l="15063" r="15070" t="0"/>
          <a:stretch/>
        </p:blipFill>
        <p:spPr>
          <a:xfrm>
            <a:off x="5298725" y="0"/>
            <a:ext cx="6474301" cy="693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02 1">
  <p:cSld name="Foto - 3 per pagina_1_1">
    <p:bg>
      <p:bgPr>
        <a:solidFill>
          <a:srgbClr val="969EFF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9c19e75ed8_0_502"/>
          <p:cNvSpPr/>
          <p:nvPr>
            <p:ph idx="2" type="pic"/>
          </p:nvPr>
        </p:nvSpPr>
        <p:spPr>
          <a:xfrm>
            <a:off x="8591164" y="1130300"/>
            <a:ext cx="7373100" cy="114681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g39c19e75ed8_0_502"/>
          <p:cNvSpPr/>
          <p:nvPr/>
        </p:nvSpPr>
        <p:spPr>
          <a:xfrm>
            <a:off x="0" y="6349"/>
            <a:ext cx="56205" cy="13699498"/>
          </a:xfrm>
          <a:custGeom>
            <a:rect b="b" l="l" r="r" t="t"/>
            <a:pathLst>
              <a:path extrusionOk="0" h="11298555" w="46355">
                <a:moveTo>
                  <a:pt x="0" y="11298085"/>
                </a:moveTo>
                <a:lnTo>
                  <a:pt x="46208" y="11298085"/>
                </a:lnTo>
                <a:lnTo>
                  <a:pt x="46208" y="0"/>
                </a:ln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39c19e75ed8_0_502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5" name="Google Shape;255;g39c19e75ed8_0_502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6" name="Google Shape;256;g39c19e75ed8_0_502"/>
          <p:cNvSpPr/>
          <p:nvPr>
            <p:ph idx="3" type="pic"/>
          </p:nvPr>
        </p:nvSpPr>
        <p:spPr>
          <a:xfrm>
            <a:off x="1219200" y="7048500"/>
            <a:ext cx="7011300" cy="555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7" name="Google Shape;257;g39c19e75ed8_0_502"/>
          <p:cNvSpPr/>
          <p:nvPr>
            <p:ph idx="4" type="pic"/>
          </p:nvPr>
        </p:nvSpPr>
        <p:spPr>
          <a:xfrm>
            <a:off x="1219200" y="1130300"/>
            <a:ext cx="7011300" cy="555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8" name="Google Shape;258;g39c19e75ed8_0_502"/>
          <p:cNvSpPr txBox="1"/>
          <p:nvPr>
            <p:ph idx="1" type="subTitle"/>
          </p:nvPr>
        </p:nvSpPr>
        <p:spPr>
          <a:xfrm>
            <a:off x="16700500" y="1130300"/>
            <a:ext cx="4741500" cy="22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venir"/>
              <a:buNone/>
              <a:defRPr b="0" i="0" sz="3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eypoints">
  <p:cSld name="CUSTOM">
    <p:bg>
      <p:bgPr>
        <a:solidFill>
          <a:srgbClr val="C0C8FF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9c19e75ed8_0_510"/>
          <p:cNvSpPr txBox="1"/>
          <p:nvPr>
            <p:ph type="title"/>
          </p:nvPr>
        </p:nvSpPr>
        <p:spPr>
          <a:xfrm>
            <a:off x="3397650" y="1469200"/>
            <a:ext cx="18060000" cy="15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Merriweather SemiBold"/>
              <a:buNone/>
              <a:defRPr b="0" i="0" sz="5000" u="none" cap="none" strike="noStrike">
                <a:solidFill>
                  <a:srgbClr val="000000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g39c19e75ed8_0_510"/>
          <p:cNvSpPr/>
          <p:nvPr>
            <p:ph idx="2" type="pic"/>
          </p:nvPr>
        </p:nvSpPr>
        <p:spPr>
          <a:xfrm>
            <a:off x="2030950" y="3428408"/>
            <a:ext cx="3609600" cy="3609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2" name="Google Shape;262;g39c19e75ed8_0_510"/>
          <p:cNvSpPr/>
          <p:nvPr>
            <p:ph idx="3" type="pic"/>
          </p:nvPr>
        </p:nvSpPr>
        <p:spPr>
          <a:xfrm>
            <a:off x="7431625" y="3428408"/>
            <a:ext cx="3609600" cy="3609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3" name="Google Shape;263;g39c19e75ed8_0_510"/>
          <p:cNvSpPr/>
          <p:nvPr>
            <p:ph idx="4" type="pic"/>
          </p:nvPr>
        </p:nvSpPr>
        <p:spPr>
          <a:xfrm>
            <a:off x="12858750" y="3428408"/>
            <a:ext cx="3609600" cy="3609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4" name="Google Shape;264;g39c19e75ed8_0_510"/>
          <p:cNvSpPr txBox="1"/>
          <p:nvPr/>
        </p:nvSpPr>
        <p:spPr>
          <a:xfrm>
            <a:off x="12282300" y="7831658"/>
            <a:ext cx="4762500" cy="45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5" name="Google Shape;265;g39c19e75ed8_0_510"/>
          <p:cNvSpPr/>
          <p:nvPr>
            <p:ph idx="5" type="pic"/>
          </p:nvPr>
        </p:nvSpPr>
        <p:spPr>
          <a:xfrm>
            <a:off x="18335625" y="3428408"/>
            <a:ext cx="3609600" cy="3609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6" name="Google Shape;266;g39c19e75ed8_0_510"/>
          <p:cNvSpPr txBox="1"/>
          <p:nvPr/>
        </p:nvSpPr>
        <p:spPr>
          <a:xfrm>
            <a:off x="17759175" y="7831658"/>
            <a:ext cx="4762500" cy="45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7" name="Google Shape;267;g39c19e75ed8_0_510"/>
          <p:cNvSpPr txBox="1"/>
          <p:nvPr>
            <p:ph idx="1" type="subTitle"/>
          </p:nvPr>
        </p:nvSpPr>
        <p:spPr>
          <a:xfrm>
            <a:off x="1560950" y="7672950"/>
            <a:ext cx="4477200" cy="48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venir"/>
              <a:buNone/>
              <a:defRPr b="0" i="0" sz="3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68" name="Google Shape;268;g39c19e75ed8_0_510"/>
          <p:cNvSpPr txBox="1"/>
          <p:nvPr>
            <p:ph idx="6" type="subTitle"/>
          </p:nvPr>
        </p:nvSpPr>
        <p:spPr>
          <a:xfrm>
            <a:off x="7090725" y="7672950"/>
            <a:ext cx="4477200" cy="48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venir"/>
              <a:buNone/>
              <a:defRPr b="0" i="0" sz="3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69" name="Google Shape;269;g39c19e75ed8_0_510"/>
          <p:cNvSpPr txBox="1"/>
          <p:nvPr>
            <p:ph idx="7" type="subTitle"/>
          </p:nvPr>
        </p:nvSpPr>
        <p:spPr>
          <a:xfrm>
            <a:off x="12620500" y="7672950"/>
            <a:ext cx="4477200" cy="48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venir"/>
              <a:buNone/>
              <a:defRPr b="0" i="0" sz="3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70" name="Google Shape;270;g39c19e75ed8_0_510"/>
          <p:cNvSpPr txBox="1"/>
          <p:nvPr>
            <p:ph idx="8" type="subTitle"/>
          </p:nvPr>
        </p:nvSpPr>
        <p:spPr>
          <a:xfrm>
            <a:off x="18150275" y="7672950"/>
            <a:ext cx="4477200" cy="48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venir"/>
              <a:buNone/>
              <a:defRPr b="0" i="0" sz="3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eypoints 2">
  <p:cSld name="CUSTOM_2">
    <p:bg>
      <p:bgPr>
        <a:solidFill>
          <a:schemeClr val="lt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9c19e75ed8_0_522"/>
          <p:cNvSpPr txBox="1"/>
          <p:nvPr>
            <p:ph type="title"/>
          </p:nvPr>
        </p:nvSpPr>
        <p:spPr>
          <a:xfrm>
            <a:off x="3397650" y="1469200"/>
            <a:ext cx="18060000" cy="15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EFF"/>
              </a:buClr>
              <a:buSzPts val="5000"/>
              <a:buFont typeface="Merriweather SemiBold"/>
              <a:buNone/>
              <a:defRPr b="0" i="0" sz="5000" u="none" cap="none" strike="noStrike">
                <a:solidFill>
                  <a:srgbClr val="969EFF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3" name="Google Shape;273;g39c19e75ed8_0_522"/>
          <p:cNvSpPr/>
          <p:nvPr/>
        </p:nvSpPr>
        <p:spPr>
          <a:xfrm>
            <a:off x="795975" y="3640481"/>
            <a:ext cx="7371000" cy="361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8575">
            <a:solidFill>
              <a:srgbClr val="969EFF"/>
            </a:solidFill>
            <a:prstDash val="solid"/>
            <a:round/>
            <a:headEnd len="sm" w="sm" type="none"/>
            <a:tailEnd len="sm" w="sm" type="none"/>
          </a:ln>
          <a:effectLst>
            <a:outerShdw blurRad="485775" rotWithShape="0" algn="bl" dir="6000000" dist="114300">
              <a:srgbClr val="C0C8FF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4" name="Google Shape;274;g39c19e75ed8_0_522"/>
          <p:cNvSpPr txBox="1"/>
          <p:nvPr>
            <p:ph idx="1" type="subTitle"/>
          </p:nvPr>
        </p:nvSpPr>
        <p:spPr>
          <a:xfrm>
            <a:off x="1231550" y="5516631"/>
            <a:ext cx="5950200" cy="14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venir"/>
              <a:buNone/>
              <a:defRPr b="0" i="0" sz="3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75" name="Google Shape;275;g39c19e75ed8_0_522"/>
          <p:cNvSpPr txBox="1"/>
          <p:nvPr>
            <p:ph idx="2" type="subTitle"/>
          </p:nvPr>
        </p:nvSpPr>
        <p:spPr>
          <a:xfrm>
            <a:off x="1231550" y="4094381"/>
            <a:ext cx="6668700" cy="14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venir"/>
              <a:buNone/>
              <a:defRPr b="1" i="0" sz="4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76" name="Google Shape;276;g39c19e75ed8_0_522"/>
          <p:cNvSpPr/>
          <p:nvPr/>
        </p:nvSpPr>
        <p:spPr>
          <a:xfrm>
            <a:off x="8552050" y="3640481"/>
            <a:ext cx="7371000" cy="361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8575">
            <a:solidFill>
              <a:srgbClr val="969EFF"/>
            </a:solidFill>
            <a:prstDash val="solid"/>
            <a:round/>
            <a:headEnd len="sm" w="sm" type="none"/>
            <a:tailEnd len="sm" w="sm" type="none"/>
          </a:ln>
          <a:effectLst>
            <a:outerShdw blurRad="485775" rotWithShape="0" algn="bl" dir="6000000" dist="114300">
              <a:srgbClr val="C0C8FF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7" name="Google Shape;277;g39c19e75ed8_0_522"/>
          <p:cNvSpPr txBox="1"/>
          <p:nvPr>
            <p:ph idx="3" type="subTitle"/>
          </p:nvPr>
        </p:nvSpPr>
        <p:spPr>
          <a:xfrm>
            <a:off x="8987625" y="5516631"/>
            <a:ext cx="5950200" cy="14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venir"/>
              <a:buNone/>
              <a:defRPr b="0" i="0" sz="3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78" name="Google Shape;278;g39c19e75ed8_0_522"/>
          <p:cNvSpPr txBox="1"/>
          <p:nvPr>
            <p:ph idx="4" type="subTitle"/>
          </p:nvPr>
        </p:nvSpPr>
        <p:spPr>
          <a:xfrm>
            <a:off x="8987625" y="4094381"/>
            <a:ext cx="6668700" cy="14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venir"/>
              <a:buNone/>
              <a:defRPr b="1" i="0" sz="4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79" name="Google Shape;279;g39c19e75ed8_0_522"/>
          <p:cNvSpPr/>
          <p:nvPr/>
        </p:nvSpPr>
        <p:spPr>
          <a:xfrm>
            <a:off x="16217400" y="3640481"/>
            <a:ext cx="7371000" cy="361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8575">
            <a:solidFill>
              <a:srgbClr val="969EFF"/>
            </a:solidFill>
            <a:prstDash val="solid"/>
            <a:round/>
            <a:headEnd len="sm" w="sm" type="none"/>
            <a:tailEnd len="sm" w="sm" type="none"/>
          </a:ln>
          <a:effectLst>
            <a:outerShdw blurRad="485775" rotWithShape="0" algn="bl" dir="6000000" dist="114300">
              <a:srgbClr val="C0C8FF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0" name="Google Shape;280;g39c19e75ed8_0_522"/>
          <p:cNvSpPr txBox="1"/>
          <p:nvPr>
            <p:ph idx="5" type="subTitle"/>
          </p:nvPr>
        </p:nvSpPr>
        <p:spPr>
          <a:xfrm>
            <a:off x="16652975" y="5516631"/>
            <a:ext cx="5950200" cy="14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venir"/>
              <a:buNone/>
              <a:defRPr b="0" i="0" sz="3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81" name="Google Shape;281;g39c19e75ed8_0_522"/>
          <p:cNvSpPr txBox="1"/>
          <p:nvPr>
            <p:ph idx="6" type="subTitle"/>
          </p:nvPr>
        </p:nvSpPr>
        <p:spPr>
          <a:xfrm>
            <a:off x="16652975" y="4094381"/>
            <a:ext cx="6668700" cy="14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venir"/>
              <a:buNone/>
              <a:defRPr b="1" i="0" sz="4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82" name="Google Shape;282;g39c19e75ed8_0_522"/>
          <p:cNvSpPr/>
          <p:nvPr/>
        </p:nvSpPr>
        <p:spPr>
          <a:xfrm>
            <a:off x="795975" y="7677281"/>
            <a:ext cx="7371000" cy="361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8575">
            <a:solidFill>
              <a:srgbClr val="969EFF"/>
            </a:solidFill>
            <a:prstDash val="solid"/>
            <a:round/>
            <a:headEnd len="sm" w="sm" type="none"/>
            <a:tailEnd len="sm" w="sm" type="none"/>
          </a:ln>
          <a:effectLst>
            <a:outerShdw blurRad="485775" rotWithShape="0" algn="bl" dir="6000000" dist="114300">
              <a:srgbClr val="C0C8FF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g39c19e75ed8_0_522"/>
          <p:cNvSpPr txBox="1"/>
          <p:nvPr>
            <p:ph idx="7" type="subTitle"/>
          </p:nvPr>
        </p:nvSpPr>
        <p:spPr>
          <a:xfrm>
            <a:off x="1231550" y="9553431"/>
            <a:ext cx="5950200" cy="14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venir"/>
              <a:buNone/>
              <a:defRPr b="0" i="0" sz="3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84" name="Google Shape;284;g39c19e75ed8_0_522"/>
          <p:cNvSpPr txBox="1"/>
          <p:nvPr>
            <p:ph idx="8" type="subTitle"/>
          </p:nvPr>
        </p:nvSpPr>
        <p:spPr>
          <a:xfrm>
            <a:off x="1231550" y="8131181"/>
            <a:ext cx="6668700" cy="14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venir"/>
              <a:buNone/>
              <a:defRPr b="1" i="0" sz="4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85" name="Google Shape;285;g39c19e75ed8_0_522"/>
          <p:cNvSpPr/>
          <p:nvPr/>
        </p:nvSpPr>
        <p:spPr>
          <a:xfrm>
            <a:off x="8552050" y="7677281"/>
            <a:ext cx="7371000" cy="361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8575">
            <a:solidFill>
              <a:srgbClr val="969EFF"/>
            </a:solidFill>
            <a:prstDash val="solid"/>
            <a:round/>
            <a:headEnd len="sm" w="sm" type="none"/>
            <a:tailEnd len="sm" w="sm" type="none"/>
          </a:ln>
          <a:effectLst>
            <a:outerShdw blurRad="485775" rotWithShape="0" algn="bl" dir="6000000" dist="114300">
              <a:srgbClr val="C0C8FF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6" name="Google Shape;286;g39c19e75ed8_0_522"/>
          <p:cNvSpPr txBox="1"/>
          <p:nvPr>
            <p:ph idx="9" type="subTitle"/>
          </p:nvPr>
        </p:nvSpPr>
        <p:spPr>
          <a:xfrm>
            <a:off x="8987625" y="9553431"/>
            <a:ext cx="5950200" cy="14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venir"/>
              <a:buNone/>
              <a:defRPr b="0" i="0" sz="3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87" name="Google Shape;287;g39c19e75ed8_0_522"/>
          <p:cNvSpPr txBox="1"/>
          <p:nvPr>
            <p:ph idx="13" type="subTitle"/>
          </p:nvPr>
        </p:nvSpPr>
        <p:spPr>
          <a:xfrm>
            <a:off x="8987625" y="8131181"/>
            <a:ext cx="6668700" cy="14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venir"/>
              <a:buNone/>
              <a:defRPr b="1" i="0" sz="4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88" name="Google Shape;288;g39c19e75ed8_0_522"/>
          <p:cNvSpPr/>
          <p:nvPr/>
        </p:nvSpPr>
        <p:spPr>
          <a:xfrm>
            <a:off x="16217400" y="7677281"/>
            <a:ext cx="7371000" cy="361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8575">
            <a:solidFill>
              <a:srgbClr val="969EFF"/>
            </a:solidFill>
            <a:prstDash val="solid"/>
            <a:round/>
            <a:headEnd len="sm" w="sm" type="none"/>
            <a:tailEnd len="sm" w="sm" type="none"/>
          </a:ln>
          <a:effectLst>
            <a:outerShdw blurRad="485775" rotWithShape="0" algn="bl" dir="6000000" dist="114300">
              <a:srgbClr val="C0C8FF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9" name="Google Shape;289;g39c19e75ed8_0_522"/>
          <p:cNvSpPr txBox="1"/>
          <p:nvPr>
            <p:ph idx="14" type="subTitle"/>
          </p:nvPr>
        </p:nvSpPr>
        <p:spPr>
          <a:xfrm>
            <a:off x="16652975" y="9553431"/>
            <a:ext cx="5950200" cy="14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venir"/>
              <a:buNone/>
              <a:defRPr b="0" i="0" sz="3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90" name="Google Shape;290;g39c19e75ed8_0_522"/>
          <p:cNvSpPr txBox="1"/>
          <p:nvPr>
            <p:ph idx="15" type="subTitle"/>
          </p:nvPr>
        </p:nvSpPr>
        <p:spPr>
          <a:xfrm>
            <a:off x="16652975" y="8131181"/>
            <a:ext cx="6668700" cy="14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venir"/>
              <a:buNone/>
              <a:defRPr b="1" i="0" sz="4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91" name="Google Shape;291;g39c19e75ed8_0_522"/>
          <p:cNvSpPr/>
          <p:nvPr/>
        </p:nvSpPr>
        <p:spPr>
          <a:xfrm>
            <a:off x="10791512" y="3362632"/>
            <a:ext cx="3150900" cy="635100"/>
          </a:xfrm>
          <a:prstGeom prst="rect">
            <a:avLst/>
          </a:prstGeom>
          <a:solidFill>
            <a:srgbClr val="969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In arrivo</a:t>
            </a:r>
            <a:endParaRPr b="0" i="0" sz="27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2" name="Google Shape;292;g39c19e75ed8_0_522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Photo 01">
  <p:cSld name="TITLE_1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9c19e75ed8_0_544"/>
          <p:cNvSpPr txBox="1"/>
          <p:nvPr>
            <p:ph type="title"/>
          </p:nvPr>
        </p:nvSpPr>
        <p:spPr>
          <a:xfrm>
            <a:off x="990600" y="2633638"/>
            <a:ext cx="84021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EFF"/>
              </a:buClr>
              <a:buSzPts val="5000"/>
              <a:buFont typeface="Merriweather SemiBold"/>
              <a:buNone/>
              <a:defRPr b="0" i="0" sz="5000" u="none" cap="none" strike="noStrike">
                <a:solidFill>
                  <a:srgbClr val="969EFF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5" name="Google Shape;295;g39c19e75ed8_0_544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6" name="Google Shape;296;g39c19e75ed8_0_544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7" name="Google Shape;297;g39c19e75ed8_0_544"/>
          <p:cNvSpPr/>
          <p:nvPr/>
        </p:nvSpPr>
        <p:spPr>
          <a:xfrm>
            <a:off x="11654125" y="0"/>
            <a:ext cx="12729900" cy="13716000"/>
          </a:xfrm>
          <a:prstGeom prst="rect">
            <a:avLst/>
          </a:prstGeom>
          <a:solidFill>
            <a:srgbClr val="969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8" name="Google Shape;298;g39c19e75ed8_0_544"/>
          <p:cNvSpPr txBox="1"/>
          <p:nvPr>
            <p:ph idx="1" type="subTitle"/>
          </p:nvPr>
        </p:nvSpPr>
        <p:spPr>
          <a:xfrm>
            <a:off x="909100" y="4696150"/>
            <a:ext cx="7064400" cy="6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99" name="Google Shape;299;g39c19e75ed8_0_5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7450" y="2387250"/>
            <a:ext cx="13445350" cy="894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censioni">
  <p:cSld name="TITLE_1_4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9c19e75ed8_0_551"/>
          <p:cNvSpPr txBox="1"/>
          <p:nvPr>
            <p:ph type="title"/>
          </p:nvPr>
        </p:nvSpPr>
        <p:spPr>
          <a:xfrm>
            <a:off x="990600" y="2633638"/>
            <a:ext cx="84021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EFF"/>
              </a:buClr>
              <a:buSzPts val="5000"/>
              <a:buFont typeface="Merriweather SemiBold"/>
              <a:buNone/>
              <a:defRPr b="0" i="0" sz="5000" u="none" cap="none" strike="noStrike">
                <a:solidFill>
                  <a:srgbClr val="969EFF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2" name="Google Shape;302;g39c19e75ed8_0_551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3" name="Google Shape;303;g39c19e75ed8_0_551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4" name="Google Shape;304;g39c19e75ed8_0_551"/>
          <p:cNvSpPr/>
          <p:nvPr/>
        </p:nvSpPr>
        <p:spPr>
          <a:xfrm>
            <a:off x="11654125" y="0"/>
            <a:ext cx="12729900" cy="13716000"/>
          </a:xfrm>
          <a:prstGeom prst="rect">
            <a:avLst/>
          </a:prstGeom>
          <a:solidFill>
            <a:srgbClr val="969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5" name="Google Shape;305;g39c19e75ed8_0_551"/>
          <p:cNvSpPr txBox="1"/>
          <p:nvPr>
            <p:ph idx="1" type="subTitle"/>
          </p:nvPr>
        </p:nvSpPr>
        <p:spPr>
          <a:xfrm>
            <a:off x="909100" y="4696150"/>
            <a:ext cx="7064400" cy="6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6" name="Google Shape;306;g39c19e75ed8_0_5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62100" y="348642"/>
            <a:ext cx="3890877" cy="7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39c19e75ed8_0_551"/>
          <p:cNvPicPr preferRelativeResize="0"/>
          <p:nvPr/>
        </p:nvPicPr>
        <p:blipFill rotWithShape="1">
          <a:blip r:embed="rId3">
            <a:alphaModFix/>
          </a:blip>
          <a:srcRect b="29898" l="0" r="4734" t="0"/>
          <a:stretch/>
        </p:blipFill>
        <p:spPr>
          <a:xfrm>
            <a:off x="10091450" y="2055675"/>
            <a:ext cx="11352026" cy="32596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6000000" dist="209550">
              <a:srgbClr val="000000">
                <a:alpha val="20000"/>
              </a:srgbClr>
            </a:outerShdw>
          </a:effectLst>
        </p:spPr>
      </p:pic>
      <p:pic>
        <p:nvPicPr>
          <p:cNvPr id="308" name="Google Shape;308;g39c19e75ed8_0_551"/>
          <p:cNvPicPr preferRelativeResize="0"/>
          <p:nvPr/>
        </p:nvPicPr>
        <p:blipFill rotWithShape="1">
          <a:blip r:embed="rId4">
            <a:alphaModFix/>
          </a:blip>
          <a:srcRect b="32363" l="0" r="3846" t="0"/>
          <a:stretch/>
        </p:blipFill>
        <p:spPr>
          <a:xfrm>
            <a:off x="9392700" y="9294475"/>
            <a:ext cx="11986925" cy="391015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6000000" dist="209550">
              <a:srgbClr val="000000">
                <a:alpha val="20000"/>
              </a:srgbClr>
            </a:outerShdw>
          </a:effectLst>
        </p:spPr>
      </p:pic>
      <p:grpSp>
        <p:nvGrpSpPr>
          <p:cNvPr id="309" name="Google Shape;309;g39c19e75ed8_0_551"/>
          <p:cNvGrpSpPr/>
          <p:nvPr/>
        </p:nvGrpSpPr>
        <p:grpSpPr>
          <a:xfrm>
            <a:off x="12639175" y="5675075"/>
            <a:ext cx="10127524" cy="3259600"/>
            <a:chOff x="13117150" y="5675075"/>
            <a:chExt cx="10127524" cy="3259600"/>
          </a:xfrm>
        </p:grpSpPr>
        <p:pic>
          <p:nvPicPr>
            <p:cNvPr id="310" name="Google Shape;310;g39c19e75ed8_0_551"/>
            <p:cNvPicPr preferRelativeResize="0"/>
            <p:nvPr/>
          </p:nvPicPr>
          <p:blipFill rotWithShape="1">
            <a:blip r:embed="rId5">
              <a:alphaModFix/>
            </a:blip>
            <a:srcRect b="35119" l="0" r="1681" t="3288"/>
            <a:stretch/>
          </p:blipFill>
          <p:spPr>
            <a:xfrm>
              <a:off x="13117150" y="5675075"/>
              <a:ext cx="10127524" cy="3259600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42900" rotWithShape="0" algn="bl" dir="6000000" dist="209550">
                <a:srgbClr val="000000">
                  <a:alpha val="20000"/>
                </a:srgbClr>
              </a:outerShdw>
            </a:effectLst>
          </p:spPr>
        </p:pic>
        <p:sp>
          <p:nvSpPr>
            <p:cNvPr id="311" name="Google Shape;311;g39c19e75ed8_0_551"/>
            <p:cNvSpPr/>
            <p:nvPr/>
          </p:nvSpPr>
          <p:spPr>
            <a:xfrm>
              <a:off x="22975450" y="6099850"/>
              <a:ext cx="269100" cy="59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Photo 02">
  <p:cSld name="TITLE_1_2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9c19e75ed8_0_563"/>
          <p:cNvSpPr txBox="1"/>
          <p:nvPr>
            <p:ph type="title"/>
          </p:nvPr>
        </p:nvSpPr>
        <p:spPr>
          <a:xfrm>
            <a:off x="990600" y="2633638"/>
            <a:ext cx="84021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EFF"/>
              </a:buClr>
              <a:buSzPts val="5000"/>
              <a:buFont typeface="Merriweather SemiBold"/>
              <a:buNone/>
              <a:defRPr b="0" i="0" sz="5000" u="none" cap="none" strike="noStrike">
                <a:solidFill>
                  <a:srgbClr val="969EFF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4" name="Google Shape;314;g39c19e75ed8_0_563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5" name="Google Shape;315;g39c19e75ed8_0_563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6" name="Google Shape;316;g39c19e75ed8_0_563"/>
          <p:cNvSpPr txBox="1"/>
          <p:nvPr/>
        </p:nvSpPr>
        <p:spPr>
          <a:xfrm>
            <a:off x="1296450" y="5900200"/>
            <a:ext cx="9098700" cy="59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7" name="Google Shape;317;g39c19e75ed8_0_563"/>
          <p:cNvSpPr/>
          <p:nvPr/>
        </p:nvSpPr>
        <p:spPr>
          <a:xfrm>
            <a:off x="11654125" y="0"/>
            <a:ext cx="12729900" cy="13716000"/>
          </a:xfrm>
          <a:prstGeom prst="rect">
            <a:avLst/>
          </a:prstGeom>
          <a:solidFill>
            <a:srgbClr val="969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8" name="Google Shape;318;g39c19e75ed8_0_563"/>
          <p:cNvSpPr/>
          <p:nvPr>
            <p:ph idx="2" type="pic"/>
          </p:nvPr>
        </p:nvSpPr>
        <p:spPr>
          <a:xfrm>
            <a:off x="11654125" y="0"/>
            <a:ext cx="127299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319" name="Google Shape;319;g39c19e75ed8_0_563"/>
          <p:cNvSpPr txBox="1"/>
          <p:nvPr>
            <p:ph idx="1" type="subTitle"/>
          </p:nvPr>
        </p:nvSpPr>
        <p:spPr>
          <a:xfrm>
            <a:off x="909100" y="4696150"/>
            <a:ext cx="7064400" cy="6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Keypoint">
  <p:cSld name="TITLE_1_1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9c19e75ed8_0_571"/>
          <p:cNvSpPr txBox="1"/>
          <p:nvPr>
            <p:ph type="title"/>
          </p:nvPr>
        </p:nvSpPr>
        <p:spPr>
          <a:xfrm>
            <a:off x="990600" y="2764350"/>
            <a:ext cx="11191500" cy="23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venir"/>
              <a:buNone/>
              <a:defRPr b="0" i="0" sz="6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2" name="Google Shape;322;g39c19e75ed8_0_571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3" name="Google Shape;323;g39c19e75ed8_0_571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4" name="Google Shape;324;g39c19e75ed8_0_571"/>
          <p:cNvSpPr txBox="1"/>
          <p:nvPr/>
        </p:nvSpPr>
        <p:spPr>
          <a:xfrm>
            <a:off x="1296450" y="5900200"/>
            <a:ext cx="9098700" cy="59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5" name="Google Shape;325;g39c19e75ed8_0_571"/>
          <p:cNvSpPr txBox="1"/>
          <p:nvPr>
            <p:ph idx="1" type="subTitle"/>
          </p:nvPr>
        </p:nvSpPr>
        <p:spPr>
          <a:xfrm>
            <a:off x="909100" y="7494925"/>
            <a:ext cx="7064400" cy="3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6" name="Google Shape;326;g39c19e75ed8_0_571"/>
          <p:cNvSpPr txBox="1"/>
          <p:nvPr>
            <p:ph idx="2" type="subTitle"/>
          </p:nvPr>
        </p:nvSpPr>
        <p:spPr>
          <a:xfrm>
            <a:off x="909100" y="5663135"/>
            <a:ext cx="7064400" cy="15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EFF"/>
              </a:buClr>
              <a:buSzPts val="4000"/>
              <a:buFont typeface="Merriweather"/>
              <a:buNone/>
              <a:defRPr b="0" i="0" sz="4000" u="none" cap="none" strike="noStrike">
                <a:solidFill>
                  <a:srgbClr val="969E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7" name="Google Shape;327;g39c19e75ed8_0_571"/>
          <p:cNvSpPr txBox="1"/>
          <p:nvPr>
            <p:ph idx="3" type="subTitle"/>
          </p:nvPr>
        </p:nvSpPr>
        <p:spPr>
          <a:xfrm>
            <a:off x="8676475" y="7494925"/>
            <a:ext cx="7064400" cy="3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8" name="Google Shape;328;g39c19e75ed8_0_571"/>
          <p:cNvSpPr txBox="1"/>
          <p:nvPr>
            <p:ph idx="4" type="subTitle"/>
          </p:nvPr>
        </p:nvSpPr>
        <p:spPr>
          <a:xfrm>
            <a:off x="8676475" y="5663135"/>
            <a:ext cx="7064400" cy="15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EFF"/>
              </a:buClr>
              <a:buSzPts val="4000"/>
              <a:buFont typeface="Merriweather"/>
              <a:buNone/>
              <a:defRPr b="0" i="0" sz="4000" u="none" cap="none" strike="noStrike">
                <a:solidFill>
                  <a:srgbClr val="969E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9" name="Google Shape;329;g39c19e75ed8_0_571"/>
          <p:cNvSpPr txBox="1"/>
          <p:nvPr>
            <p:ph idx="5" type="subTitle"/>
          </p:nvPr>
        </p:nvSpPr>
        <p:spPr>
          <a:xfrm>
            <a:off x="16449875" y="7494925"/>
            <a:ext cx="7064400" cy="3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0" name="Google Shape;330;g39c19e75ed8_0_571"/>
          <p:cNvSpPr txBox="1"/>
          <p:nvPr>
            <p:ph idx="6" type="subTitle"/>
          </p:nvPr>
        </p:nvSpPr>
        <p:spPr>
          <a:xfrm>
            <a:off x="16449875" y="5663135"/>
            <a:ext cx="7064400" cy="15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EFF"/>
              </a:buClr>
              <a:buSzPts val="4000"/>
              <a:buFont typeface="Merriweather"/>
              <a:buNone/>
              <a:defRPr b="0" i="0" sz="4000" u="none" cap="none" strike="noStrike">
                <a:solidFill>
                  <a:srgbClr val="969E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Keypoint 2">
  <p:cSld name="TITLE_1_1_2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9c19e75ed8_0_582"/>
          <p:cNvSpPr txBox="1"/>
          <p:nvPr>
            <p:ph type="title"/>
          </p:nvPr>
        </p:nvSpPr>
        <p:spPr>
          <a:xfrm>
            <a:off x="2476500" y="1909750"/>
            <a:ext cx="19431000" cy="12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77925" wrap="square" tIns="50800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erriweather SemiBold"/>
              <a:buNone/>
              <a:defRPr b="0" i="0" sz="6000" u="none" cap="none" strike="noStrike">
                <a:solidFill>
                  <a:srgbClr val="000000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3" name="Google Shape;333;g39c19e75ed8_0_582"/>
          <p:cNvSpPr txBox="1"/>
          <p:nvPr>
            <p:ph idx="10" type="dt"/>
          </p:nvPr>
        </p:nvSpPr>
        <p:spPr>
          <a:xfrm>
            <a:off x="1219200" y="7437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b="0" i="0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4" name="Google Shape;334;g39c19e75ed8_0_582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5" name="Google Shape;335;g39c19e75ed8_0_582"/>
          <p:cNvSpPr/>
          <p:nvPr/>
        </p:nvSpPr>
        <p:spPr>
          <a:xfrm>
            <a:off x="13822875" y="4695125"/>
            <a:ext cx="7380000" cy="6723300"/>
          </a:xfrm>
          <a:prstGeom prst="roundRect">
            <a:avLst>
              <a:gd fmla="val 16667" name="adj"/>
            </a:avLst>
          </a:prstGeom>
          <a:solidFill>
            <a:srgbClr val="C0C8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C0C8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6" name="Google Shape;336;g39c19e75ed8_0_582"/>
          <p:cNvSpPr/>
          <p:nvPr/>
        </p:nvSpPr>
        <p:spPr>
          <a:xfrm>
            <a:off x="3340457" y="4624050"/>
            <a:ext cx="6690900" cy="6805800"/>
          </a:xfrm>
          <a:prstGeom prst="roundRect">
            <a:avLst>
              <a:gd fmla="val 16667" name="adj"/>
            </a:avLst>
          </a:prstGeom>
          <a:solidFill>
            <a:srgbClr val="C0C8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C0C8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7" name="Google Shape;337;g39c19e75ed8_0_582"/>
          <p:cNvSpPr/>
          <p:nvPr/>
        </p:nvSpPr>
        <p:spPr>
          <a:xfrm>
            <a:off x="8944200" y="3810000"/>
            <a:ext cx="6690900" cy="8180400"/>
          </a:xfrm>
          <a:prstGeom prst="roundRect">
            <a:avLst>
              <a:gd fmla="val 16667" name="adj"/>
            </a:avLst>
          </a:prstGeom>
          <a:solidFill>
            <a:srgbClr val="969EFF"/>
          </a:solidFill>
          <a:ln>
            <a:noFill/>
          </a:ln>
          <a:effectLst>
            <a:outerShdw blurRad="342900" rotWithShape="0" algn="bl" dir="2040000" dist="11430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C0C8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8" name="Google Shape;338;g39c19e75ed8_0_582"/>
          <p:cNvSpPr txBox="1"/>
          <p:nvPr>
            <p:ph idx="1" type="subTitle"/>
          </p:nvPr>
        </p:nvSpPr>
        <p:spPr>
          <a:xfrm>
            <a:off x="3782817" y="7756450"/>
            <a:ext cx="4924200" cy="22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venir"/>
              <a:buNone/>
              <a:defRPr b="0" i="0" sz="3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39" name="Google Shape;339;g39c19e75ed8_0_582"/>
          <p:cNvSpPr txBox="1"/>
          <p:nvPr>
            <p:ph idx="2" type="title"/>
          </p:nvPr>
        </p:nvSpPr>
        <p:spPr>
          <a:xfrm>
            <a:off x="3859017" y="5541950"/>
            <a:ext cx="49242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Merriweather SemiBold"/>
              <a:buNone/>
              <a:defRPr b="0" i="0" sz="4000" u="none" cap="none" strike="noStrike">
                <a:solidFill>
                  <a:srgbClr val="000000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0" name="Google Shape;340;g39c19e75ed8_0_582"/>
          <p:cNvSpPr txBox="1"/>
          <p:nvPr>
            <p:ph idx="3" type="subTitle"/>
          </p:nvPr>
        </p:nvSpPr>
        <p:spPr>
          <a:xfrm>
            <a:off x="15817250" y="7756450"/>
            <a:ext cx="4924200" cy="22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venir"/>
              <a:buNone/>
              <a:defRPr b="0" i="0" sz="3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41" name="Google Shape;341;g39c19e75ed8_0_582"/>
          <p:cNvSpPr txBox="1"/>
          <p:nvPr>
            <p:ph idx="4" type="title"/>
          </p:nvPr>
        </p:nvSpPr>
        <p:spPr>
          <a:xfrm>
            <a:off x="15893450" y="5541950"/>
            <a:ext cx="49242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Merriweather SemiBold"/>
              <a:buNone/>
              <a:defRPr b="0" i="0" sz="4000" u="none" cap="none" strike="noStrike">
                <a:solidFill>
                  <a:srgbClr val="000000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2" name="Google Shape;342;g39c19e75ed8_0_582"/>
          <p:cNvSpPr txBox="1"/>
          <p:nvPr>
            <p:ph idx="5" type="subTitle"/>
          </p:nvPr>
        </p:nvSpPr>
        <p:spPr>
          <a:xfrm>
            <a:off x="9838138" y="7142608"/>
            <a:ext cx="4924200" cy="22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venir"/>
              <a:buNone/>
              <a:defRPr b="0" i="0" sz="3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43" name="Google Shape;343;g39c19e75ed8_0_582"/>
          <p:cNvSpPr txBox="1"/>
          <p:nvPr>
            <p:ph idx="6" type="title"/>
          </p:nvPr>
        </p:nvSpPr>
        <p:spPr>
          <a:xfrm>
            <a:off x="9914338" y="4928108"/>
            <a:ext cx="49242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Merriweather SemiBold"/>
              <a:buNone/>
              <a:defRPr b="0" i="0" sz="4000" u="none" cap="none" strike="noStrike">
                <a:solidFill>
                  <a:srgbClr val="000000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A">
  <p:cSld name="TITLE_1_1_1">
    <p:bg>
      <p:bgPr>
        <a:solidFill>
          <a:srgbClr val="969EFF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g39c19e75ed8_0_595" title="Logo black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7675" y="823225"/>
            <a:ext cx="8525583" cy="303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39c19e75ed8_0_595"/>
          <p:cNvSpPr txBox="1"/>
          <p:nvPr>
            <p:ph idx="1" type="subTitle"/>
          </p:nvPr>
        </p:nvSpPr>
        <p:spPr>
          <a:xfrm>
            <a:off x="909100" y="4696150"/>
            <a:ext cx="7064400" cy="17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47" name="Google Shape;347;g39c19e75ed8_0_595" title="Screenshot 2025-07-07 alle 14.07.17.png"/>
          <p:cNvPicPr preferRelativeResize="0"/>
          <p:nvPr/>
        </p:nvPicPr>
        <p:blipFill rotWithShape="1">
          <a:blip r:embed="rId3">
            <a:alphaModFix/>
          </a:blip>
          <a:srcRect b="0" l="21948" r="8727" t="0"/>
          <a:stretch/>
        </p:blipFill>
        <p:spPr>
          <a:xfrm>
            <a:off x="18853569" y="0"/>
            <a:ext cx="4975292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sottotitolo" type="title">
  <p:cSld name="TITL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0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1" name="Google Shape;31;p40"/>
          <p:cNvSpPr txBox="1"/>
          <p:nvPr>
            <p:ph idx="1" type="body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32" name="Google Shape;32;p40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sottotitolo">
  <p:cSld name="TITLE_2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9c19e75ed8_0_599"/>
          <p:cNvSpPr txBox="1"/>
          <p:nvPr>
            <p:ph type="title"/>
          </p:nvPr>
        </p:nvSpPr>
        <p:spPr>
          <a:xfrm>
            <a:off x="1778000" y="2298700"/>
            <a:ext cx="208281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50" name="Google Shape;350;g39c19e75ed8_0_599"/>
          <p:cNvSpPr txBox="1"/>
          <p:nvPr>
            <p:ph idx="1" type="body"/>
          </p:nvPr>
        </p:nvSpPr>
        <p:spPr>
          <a:xfrm>
            <a:off x="1778000" y="7073900"/>
            <a:ext cx="20828100" cy="15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351" name="Google Shape;351;g39c19e75ed8_0_599"/>
          <p:cNvSpPr txBox="1"/>
          <p:nvPr>
            <p:ph idx="12" type="sldNum"/>
          </p:nvPr>
        </p:nvSpPr>
        <p:spPr>
          <a:xfrm>
            <a:off x="11959031" y="13081000"/>
            <a:ext cx="4533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sottotitolo 1">
  <p:cSld name="TITLE_3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9c19e75ed8_0_603"/>
          <p:cNvSpPr txBox="1"/>
          <p:nvPr>
            <p:ph type="title"/>
          </p:nvPr>
        </p:nvSpPr>
        <p:spPr>
          <a:xfrm>
            <a:off x="1778000" y="2298700"/>
            <a:ext cx="208281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54" name="Google Shape;354;g39c19e75ed8_0_603"/>
          <p:cNvSpPr txBox="1"/>
          <p:nvPr>
            <p:ph idx="1" type="body"/>
          </p:nvPr>
        </p:nvSpPr>
        <p:spPr>
          <a:xfrm>
            <a:off x="1778000" y="7073900"/>
            <a:ext cx="20828100" cy="15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355" name="Google Shape;355;g39c19e75ed8_0_603"/>
          <p:cNvSpPr txBox="1"/>
          <p:nvPr>
            <p:ph idx="12" type="sldNum"/>
          </p:nvPr>
        </p:nvSpPr>
        <p:spPr>
          <a:xfrm>
            <a:off x="11959031" y="13081000"/>
            <a:ext cx="4533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sottotitolo 2">
  <p:cSld name="TITLE_4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9c19e75ed8_0_607"/>
          <p:cNvSpPr txBox="1"/>
          <p:nvPr>
            <p:ph type="title"/>
          </p:nvPr>
        </p:nvSpPr>
        <p:spPr>
          <a:xfrm>
            <a:off x="1778000" y="2298700"/>
            <a:ext cx="208281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58" name="Google Shape;358;g39c19e75ed8_0_607"/>
          <p:cNvSpPr txBox="1"/>
          <p:nvPr>
            <p:ph idx="1" type="body"/>
          </p:nvPr>
        </p:nvSpPr>
        <p:spPr>
          <a:xfrm>
            <a:off x="1778000" y="7073900"/>
            <a:ext cx="20828100" cy="15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359" name="Google Shape;359;g39c19e75ed8_0_607"/>
          <p:cNvSpPr txBox="1"/>
          <p:nvPr>
            <p:ph idx="12" type="sldNum"/>
          </p:nvPr>
        </p:nvSpPr>
        <p:spPr>
          <a:xfrm>
            <a:off x="11959031" y="13081000"/>
            <a:ext cx="4533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_2">
    <p:bg>
      <p:bgPr>
        <a:solidFill>
          <a:schemeClr val="lt1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9c19e75ed8_0_611"/>
          <p:cNvSpPr/>
          <p:nvPr/>
        </p:nvSpPr>
        <p:spPr>
          <a:xfrm>
            <a:off x="0" y="12698"/>
            <a:ext cx="24363902" cy="13699498"/>
          </a:xfrm>
          <a:custGeom>
            <a:rect b="b" l="l" r="r" t="t"/>
            <a:pathLst>
              <a:path extrusionOk="0" h="11298555" w="20093940">
                <a:moveTo>
                  <a:pt x="20093629" y="0"/>
                </a:moveTo>
                <a:lnTo>
                  <a:pt x="0" y="0"/>
                </a:lnTo>
                <a:lnTo>
                  <a:pt x="0" y="11298085"/>
                </a:lnTo>
                <a:lnTo>
                  <a:pt x="20093629" y="11298085"/>
                </a:lnTo>
                <a:lnTo>
                  <a:pt x="20093629" y="0"/>
                </a:lnTo>
                <a:close/>
              </a:path>
            </a:pathLst>
          </a:custGeom>
          <a:solidFill>
            <a:srgbClr val="F9F9F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39c19e75ed8_0_611"/>
          <p:cNvSpPr/>
          <p:nvPr/>
        </p:nvSpPr>
        <p:spPr>
          <a:xfrm>
            <a:off x="0" y="6349"/>
            <a:ext cx="56205" cy="13699498"/>
          </a:xfrm>
          <a:custGeom>
            <a:rect b="b" l="l" r="r" t="t"/>
            <a:pathLst>
              <a:path extrusionOk="0" h="11298555" w="46355">
                <a:moveTo>
                  <a:pt x="46208" y="0"/>
                </a:moveTo>
                <a:lnTo>
                  <a:pt x="0" y="0"/>
                </a:lnTo>
                <a:lnTo>
                  <a:pt x="0" y="11298085"/>
                </a:lnTo>
                <a:lnTo>
                  <a:pt x="46208" y="11298085"/>
                </a:lnTo>
                <a:lnTo>
                  <a:pt x="4620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39c19e75ed8_0_611"/>
          <p:cNvSpPr/>
          <p:nvPr/>
        </p:nvSpPr>
        <p:spPr>
          <a:xfrm>
            <a:off x="0" y="6349"/>
            <a:ext cx="56205" cy="13699498"/>
          </a:xfrm>
          <a:custGeom>
            <a:rect b="b" l="l" r="r" t="t"/>
            <a:pathLst>
              <a:path extrusionOk="0" h="11298555" w="46355">
                <a:moveTo>
                  <a:pt x="0" y="11298085"/>
                </a:moveTo>
                <a:lnTo>
                  <a:pt x="46208" y="11298085"/>
                </a:lnTo>
                <a:lnTo>
                  <a:pt x="46208" y="0"/>
                </a:ln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39c19e75ed8_0_611"/>
          <p:cNvSpPr txBox="1"/>
          <p:nvPr>
            <p:ph type="title"/>
          </p:nvPr>
        </p:nvSpPr>
        <p:spPr>
          <a:xfrm>
            <a:off x="1000595" y="2401685"/>
            <a:ext cx="50940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b="1" i="0" sz="4500">
                <a:solidFill>
                  <a:srgbClr val="969E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9pPr>
          </a:lstStyle>
          <a:p/>
        </p:txBody>
      </p:sp>
      <p:sp>
        <p:nvSpPr>
          <p:cNvPr id="365" name="Google Shape;365;g39c19e75ed8_0_611"/>
          <p:cNvSpPr txBox="1"/>
          <p:nvPr>
            <p:ph idx="1" type="body"/>
          </p:nvPr>
        </p:nvSpPr>
        <p:spPr>
          <a:xfrm>
            <a:off x="6700196" y="2317035"/>
            <a:ext cx="13773000" cy="28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 b="0" i="0" sz="7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None/>
              <a:defRPr/>
            </a:lvl9pPr>
          </a:lstStyle>
          <a:p/>
        </p:txBody>
      </p:sp>
      <p:sp>
        <p:nvSpPr>
          <p:cNvPr id="366" name="Google Shape;366;g39c19e75ed8_0_611"/>
          <p:cNvSpPr txBox="1"/>
          <p:nvPr>
            <p:ph idx="11" type="ftr"/>
          </p:nvPr>
        </p:nvSpPr>
        <p:spPr>
          <a:xfrm>
            <a:off x="8290560" y="12755881"/>
            <a:ext cx="78027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7" name="Google Shape;367;g39c19e75ed8_0_611"/>
          <p:cNvSpPr txBox="1"/>
          <p:nvPr>
            <p:ph idx="10" type="dt"/>
          </p:nvPr>
        </p:nvSpPr>
        <p:spPr>
          <a:xfrm>
            <a:off x="1219200" y="12755881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8" name="Google Shape;368;g39c19e75ed8_0_611"/>
          <p:cNvSpPr txBox="1"/>
          <p:nvPr>
            <p:ph idx="12" type="sldNum"/>
          </p:nvPr>
        </p:nvSpPr>
        <p:spPr>
          <a:xfrm>
            <a:off x="960790" y="12884698"/>
            <a:ext cx="39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000" u="none" cap="none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Orizzontale" type="tx">
  <p:cSld name="TITLE_AND_BOD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1"/>
          <p:cNvSpPr/>
          <p:nvPr>
            <p:ph idx="2" type="pic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41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41"/>
          <p:cNvSpPr txBox="1"/>
          <p:nvPr>
            <p:ph idx="1" type="body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37" name="Google Shape;37;p41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- Centrato">
  <p:cSld name="Titolo - Centrato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2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0" name="Google Shape;40;p42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Verticale">
  <p:cSld name="Foto - Vertical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3"/>
          <p:cNvSpPr/>
          <p:nvPr>
            <p:ph idx="2" type="pic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43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4" name="Google Shape;44;p43"/>
          <p:cNvSpPr txBox="1"/>
          <p:nvPr>
            <p:ph idx="1" type="body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45" name="Google Shape;45;p43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- In alto">
  <p:cSld name="Titolo - In alto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4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44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">
  <p:cSld name="Titolo e punti elenco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5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1" name="Google Shape;51;p45"/>
          <p:cNvSpPr txBox="1"/>
          <p:nvPr>
            <p:ph idx="1" type="body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609600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1pPr>
            <a:lvl2pPr indent="-609600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2pPr>
            <a:lvl3pPr indent="-609600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3pPr>
            <a:lvl4pPr indent="-609600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4pPr>
            <a:lvl5pPr indent="-609600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52" name="Google Shape;52;p45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1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30" Type="http://schemas.openxmlformats.org/officeDocument/2006/relationships/theme" Target="../theme/theme2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9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39"/>
          <p:cNvSpPr txBox="1"/>
          <p:nvPr>
            <p:ph idx="1" type="body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641350" lvl="0" marL="457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41350" lvl="1" marL="914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41350" lvl="2" marL="1371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41350" lvl="3" marL="1828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41350" lvl="4" marL="22860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41350" lvl="5" marL="2743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41350" lvl="6" marL="3200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41350" lvl="7" marL="3657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41350" lvl="8" marL="4114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39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9c19e75ed8_0_321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g39c19e75ed8_0_321"/>
          <p:cNvSpPr/>
          <p:nvPr/>
        </p:nvSpPr>
        <p:spPr>
          <a:xfrm>
            <a:off x="-12050" y="0"/>
            <a:ext cx="54351" cy="13727744"/>
          </a:xfrm>
          <a:custGeom>
            <a:rect b="b" l="l" r="r" t="t"/>
            <a:pathLst>
              <a:path extrusionOk="0" h="11298555" w="46355">
                <a:moveTo>
                  <a:pt x="0" y="11298085"/>
                </a:moveTo>
                <a:lnTo>
                  <a:pt x="46208" y="11298085"/>
                </a:lnTo>
                <a:lnTo>
                  <a:pt x="46208" y="0"/>
                </a:lnTo>
                <a:lnTo>
                  <a:pt x="0" y="0"/>
                </a:lnTo>
              </a:path>
            </a:pathLst>
          </a:custGeom>
          <a:solidFill>
            <a:schemeClr val="dk1"/>
          </a:solidFill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53.png"/><Relationship Id="rId5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mattia@sibill.com" TargetMode="External"/><Relationship Id="rId4" Type="http://schemas.openxmlformats.org/officeDocument/2006/relationships/image" Target="../media/image47.png"/><Relationship Id="rId5" Type="http://schemas.openxmlformats.org/officeDocument/2006/relationships/image" Target="../media/image55.jpg"/><Relationship Id="rId6" Type="http://schemas.openxmlformats.org/officeDocument/2006/relationships/image" Target="../media/image5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6.png"/><Relationship Id="rId4" Type="http://schemas.openxmlformats.org/officeDocument/2006/relationships/hyperlink" Target="http://drive.google.com/file/d/1crLLmjUOflHsXGssk-hFPY8g4i_fZRg3/view" TargetMode="External"/><Relationship Id="rId5" Type="http://schemas.openxmlformats.org/officeDocument/2006/relationships/image" Target="../media/image4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53.png"/><Relationship Id="rId5" Type="http://schemas.openxmlformats.org/officeDocument/2006/relationships/hyperlink" Target="http://sibill.com" TargetMode="External"/><Relationship Id="rId6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79EF8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g3862513f0ca_1_1130" title="Screenshot 2025-07-07 alle 14.07.17.png"/>
          <p:cNvPicPr preferRelativeResize="0"/>
          <p:nvPr/>
        </p:nvPicPr>
        <p:blipFill rotWithShape="1">
          <a:blip r:embed="rId3">
            <a:alphaModFix/>
          </a:blip>
          <a:srcRect b="0" l="21948" r="8727" t="0"/>
          <a:stretch/>
        </p:blipFill>
        <p:spPr>
          <a:xfrm>
            <a:off x="16194082" y="0"/>
            <a:ext cx="4975292" cy="137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3862513f0ca_1_1130" title="Logo black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5047" y="718525"/>
            <a:ext cx="6719474" cy="239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3862513f0ca_1_1130"/>
          <p:cNvSpPr txBox="1"/>
          <p:nvPr/>
        </p:nvSpPr>
        <p:spPr>
          <a:xfrm>
            <a:off x="837675" y="6603900"/>
            <a:ext cx="16877400" cy="46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Gestione finanziaria</a:t>
            </a:r>
            <a:endParaRPr b="1" sz="10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per imprese: un</a:t>
            </a:r>
            <a:endParaRPr b="1" sz="10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ecosistema integrato</a:t>
            </a:r>
            <a:endParaRPr sz="10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76" name="Google Shape;376;g3862513f0ca_1_1130" title="20250120155050-Logo-20240729101658-Logo-saolone-pagamenti-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79550" y="566125"/>
            <a:ext cx="3189675" cy="318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3862513f0ca_1_1130"/>
          <p:cNvSpPr txBox="1"/>
          <p:nvPr/>
        </p:nvSpPr>
        <p:spPr>
          <a:xfrm>
            <a:off x="837675" y="5363472"/>
            <a:ext cx="15077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SALONE DEI PAGAMENTI – 29,30,31 OTTOBRE 2025</a:t>
            </a:r>
            <a:endParaRPr b="1" sz="3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8" name="Google Shape;378;g3862513f0ca_1_1130"/>
          <p:cNvSpPr txBox="1"/>
          <p:nvPr/>
        </p:nvSpPr>
        <p:spPr>
          <a:xfrm>
            <a:off x="935050" y="11930850"/>
            <a:ext cx="16471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Mattia Montepara</a:t>
            </a:r>
            <a:r>
              <a:rPr lang="en-US" sz="4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CEO and Co-founder at Sibill</a:t>
            </a:r>
            <a:endParaRPr sz="4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9c214f98c5_0_20"/>
          <p:cNvSpPr txBox="1"/>
          <p:nvPr/>
        </p:nvSpPr>
        <p:spPr>
          <a:xfrm>
            <a:off x="13888100" y="7685238"/>
            <a:ext cx="9086400" cy="27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50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Mattia Montepara</a:t>
            </a:r>
            <a:endParaRPr b="0" i="0" sz="50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43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CEO &amp; Co-founder </a:t>
            </a:r>
            <a:r>
              <a:rPr lang="en-US" sz="3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at </a:t>
            </a:r>
            <a:r>
              <a:rPr b="0" i="0" lang="en-US" sz="3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Sibill</a:t>
            </a:r>
            <a:endParaRPr b="0" i="0" sz="3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400" u="sng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mattia@sibill.com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g39c214f98c5_0_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51350" y="3155150"/>
            <a:ext cx="7405700" cy="740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39c214f98c5_0_20"/>
          <p:cNvSpPr txBox="1"/>
          <p:nvPr/>
        </p:nvSpPr>
        <p:spPr>
          <a:xfrm>
            <a:off x="13888100" y="3314563"/>
            <a:ext cx="86202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i="1" lang="en-US" sz="10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Ciao, </a:t>
            </a:r>
            <a:endParaRPr i="1" sz="10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i="1" lang="en-US" sz="10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sono Mattia</a:t>
            </a:r>
            <a:endParaRPr b="0" i="1" sz="10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39c214f98c5_0_20"/>
          <p:cNvSpPr/>
          <p:nvPr/>
        </p:nvSpPr>
        <p:spPr>
          <a:xfrm>
            <a:off x="2993700" y="3155150"/>
            <a:ext cx="7521000" cy="7521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</a:t>
            </a:r>
            <a:endParaRPr/>
          </a:p>
        </p:txBody>
      </p:sp>
      <p:pic>
        <p:nvPicPr>
          <p:cNvPr id="387" name="Google Shape;387;g39c214f98c5_0_20"/>
          <p:cNvPicPr preferRelativeResize="0"/>
          <p:nvPr/>
        </p:nvPicPr>
        <p:blipFill rotWithShape="1">
          <a:blip r:embed="rId5">
            <a:alphaModFix/>
          </a:blip>
          <a:srcRect b="0" l="17395" r="21843" t="0"/>
          <a:stretch/>
        </p:blipFill>
        <p:spPr>
          <a:xfrm>
            <a:off x="0" y="0"/>
            <a:ext cx="124979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39c214f98c5_0_20" title="Logo black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417575" y="565036"/>
            <a:ext cx="2354100" cy="838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8d40e86ab7_0_4487"/>
          <p:cNvSpPr/>
          <p:nvPr/>
        </p:nvSpPr>
        <p:spPr>
          <a:xfrm>
            <a:off x="11654125" y="0"/>
            <a:ext cx="12729900" cy="13716000"/>
          </a:xfrm>
          <a:prstGeom prst="rect">
            <a:avLst/>
          </a:prstGeom>
          <a:solidFill>
            <a:srgbClr val="C0C8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4" name="Google Shape;394;g38d40e86ab7_0_4487"/>
          <p:cNvSpPr txBox="1"/>
          <p:nvPr>
            <p:ph type="title"/>
          </p:nvPr>
        </p:nvSpPr>
        <p:spPr>
          <a:xfrm>
            <a:off x="991600" y="3225075"/>
            <a:ext cx="7803300" cy="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9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</a:pPr>
            <a:r>
              <a:rPr lang="en-US" sz="6000">
                <a:latin typeface="Merriweather"/>
                <a:ea typeface="Merriweather"/>
                <a:cs typeface="Merriweather"/>
                <a:sym typeface="Merriweather"/>
              </a:rPr>
              <a:t>Cos’è Sibill</a:t>
            </a:r>
            <a:endParaRPr sz="6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95" name="Google Shape;395;g38d40e86ab7_0_4487"/>
          <p:cNvSpPr txBox="1"/>
          <p:nvPr/>
        </p:nvSpPr>
        <p:spPr>
          <a:xfrm>
            <a:off x="991600" y="4694175"/>
            <a:ext cx="8910300" cy="4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25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i="0" lang="en-US" sz="4500" u="none" cap="none" strike="noStrike">
                <a:solidFill>
                  <a:srgbClr val="1A1A1A"/>
                </a:solidFill>
                <a:latin typeface="Avenir"/>
                <a:ea typeface="Avenir"/>
                <a:cs typeface="Avenir"/>
                <a:sym typeface="Avenir"/>
              </a:rPr>
              <a:t>Sibill è la piattaforma italiana che semplifica la gestione finanziaria e amministrativa delle piccole e medie imprese, aiutandole</a:t>
            </a:r>
            <a:r>
              <a:rPr i="0" lang="en-US" sz="4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i="0" lang="en-US" sz="4500" u="none" cap="none" strike="noStrike">
                <a:solidFill>
                  <a:srgbClr val="1A1A1A"/>
                </a:solidFill>
                <a:latin typeface="Avenir"/>
                <a:ea typeface="Avenir"/>
                <a:cs typeface="Avenir"/>
                <a:sym typeface="Avenir"/>
              </a:rPr>
              <a:t>a risparmiare tempo</a:t>
            </a:r>
            <a:r>
              <a:rPr i="0" lang="en-US" sz="4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i="0" lang="en-US" sz="4500" u="none" cap="none" strike="noStrike">
                <a:solidFill>
                  <a:srgbClr val="1A1A1A"/>
                </a:solidFill>
                <a:latin typeface="Avenir"/>
                <a:ea typeface="Avenir"/>
                <a:cs typeface="Avenir"/>
                <a:sym typeface="Avenir"/>
              </a:rPr>
              <a:t>e a lavorare meglio.</a:t>
            </a:r>
            <a:endParaRPr i="0" sz="45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6" name="Google Shape;396;g38d40e86ab7_0_4487"/>
          <p:cNvSpPr txBox="1"/>
          <p:nvPr>
            <p:ph idx="12" type="sldNum"/>
          </p:nvPr>
        </p:nvSpPr>
        <p:spPr>
          <a:xfrm>
            <a:off x="960790" y="12884698"/>
            <a:ext cx="3999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850">
            <a:spAutoFit/>
          </a:bodyPr>
          <a:lstStyle/>
          <a:p>
            <a:pPr indent="0" lvl="0" marL="50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97" name="Google Shape;397;g38d40e86ab7_0_4487" title="Sibill_Rollup Hospitality ESECUTIV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1775" y="1227025"/>
            <a:ext cx="16892677" cy="10467175"/>
          </a:xfrm>
          <a:prstGeom prst="rect">
            <a:avLst/>
          </a:prstGeom>
          <a:noFill/>
          <a:ln>
            <a:noFill/>
          </a:ln>
          <a:effectLst>
            <a:outerShdw blurRad="628650" rotWithShape="0" algn="bl" dir="6600000" dist="171450">
              <a:srgbClr val="2C2F4F">
                <a:alpha val="60000"/>
              </a:srgbClr>
            </a:outerShdw>
          </a:effectLst>
        </p:spPr>
      </p:pic>
      <p:sp>
        <p:nvSpPr>
          <p:cNvPr id="398" name="Google Shape;398;g38d40e86ab7_0_4487"/>
          <p:cNvSpPr txBox="1"/>
          <p:nvPr/>
        </p:nvSpPr>
        <p:spPr>
          <a:xfrm>
            <a:off x="803727" y="611100"/>
            <a:ext cx="37434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A1A1A"/>
                </a:solidFill>
                <a:latin typeface="Avenir"/>
                <a:ea typeface="Avenir"/>
                <a:cs typeface="Avenir"/>
                <a:sym typeface="Avenir"/>
              </a:rPr>
              <a:t>Chi siamo</a:t>
            </a:r>
            <a:endParaRPr b="0" i="0" sz="20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99" name="Google Shape;399;g38d40e86ab7_0_4487" title="Logo black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417575" y="565036"/>
            <a:ext cx="2354100" cy="838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862513f0ca_1_1"/>
          <p:cNvSpPr/>
          <p:nvPr/>
        </p:nvSpPr>
        <p:spPr>
          <a:xfrm>
            <a:off x="9027550" y="0"/>
            <a:ext cx="15356400" cy="13716000"/>
          </a:xfrm>
          <a:prstGeom prst="rect">
            <a:avLst/>
          </a:prstGeom>
          <a:solidFill>
            <a:srgbClr val="9898FC"/>
          </a:solidFill>
          <a:ln cap="flat" cmpd="sng" w="9525">
            <a:solidFill>
              <a:srgbClr val="9898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5" name="Google Shape;405;g3862513f0ca_1_1"/>
          <p:cNvSpPr txBox="1"/>
          <p:nvPr/>
        </p:nvSpPr>
        <p:spPr>
          <a:xfrm>
            <a:off x="803727" y="611100"/>
            <a:ext cx="37434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A1A1A"/>
                </a:solidFill>
                <a:latin typeface="Avenir"/>
                <a:ea typeface="Avenir"/>
                <a:cs typeface="Avenir"/>
                <a:sym typeface="Avenir"/>
              </a:rPr>
              <a:t>Conti e carte</a:t>
            </a:r>
            <a:endParaRPr b="0" i="0" sz="20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6" name="Google Shape;406;g3862513f0ca_1_1"/>
          <p:cNvSpPr txBox="1"/>
          <p:nvPr/>
        </p:nvSpPr>
        <p:spPr>
          <a:xfrm>
            <a:off x="803725" y="4762075"/>
            <a:ext cx="7127400" cy="36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25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>
                <a:solidFill>
                  <a:srgbClr val="1A1A1A"/>
                </a:solidFill>
                <a:latin typeface="Avenir"/>
                <a:ea typeface="Avenir"/>
                <a:cs typeface="Avenir"/>
                <a:sym typeface="Avenir"/>
              </a:rPr>
              <a:t>Da settembre abbiamo introdotto anche i nostri conti e carte dedicati alle piccole e medie imprese italiane. </a:t>
            </a:r>
            <a:endParaRPr i="0" sz="45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7" name="Google Shape;407;g3862513f0ca_1_1"/>
          <p:cNvSpPr txBox="1"/>
          <p:nvPr>
            <p:ph idx="4294967295" type="title"/>
          </p:nvPr>
        </p:nvSpPr>
        <p:spPr>
          <a:xfrm>
            <a:off x="991600" y="3225075"/>
            <a:ext cx="5238300" cy="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9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</a:pPr>
            <a:r>
              <a:rPr b="1" lang="en-US" sz="6000">
                <a:solidFill>
                  <a:srgbClr val="969EFF"/>
                </a:solidFill>
                <a:latin typeface="Merriweather"/>
                <a:ea typeface="Merriweather"/>
                <a:cs typeface="Merriweather"/>
                <a:sym typeface="Merriweather"/>
              </a:rPr>
              <a:t>I conti Sibill</a:t>
            </a:r>
            <a:endParaRPr b="1" sz="6000">
              <a:solidFill>
                <a:srgbClr val="969E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408" name="Google Shape;408;g3862513f0ca_1_1" title="Logo black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17575" y="565036"/>
            <a:ext cx="2354100" cy="83881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3862513f0ca_1_1"/>
          <p:cNvSpPr txBox="1"/>
          <p:nvPr>
            <p:ph idx="12" type="sldNum"/>
          </p:nvPr>
        </p:nvSpPr>
        <p:spPr>
          <a:xfrm>
            <a:off x="960790" y="12884698"/>
            <a:ext cx="3999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850">
            <a:spAutoFit/>
          </a:bodyPr>
          <a:lstStyle/>
          <a:p>
            <a:pPr indent="0" lvl="0" marL="50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10" name="Google Shape;410;g3862513f0ca_1_1" title="video conti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27550" y="2980303"/>
            <a:ext cx="15356400" cy="7755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8d9885cdb4_0_0"/>
          <p:cNvSpPr/>
          <p:nvPr/>
        </p:nvSpPr>
        <p:spPr>
          <a:xfrm>
            <a:off x="11654125" y="0"/>
            <a:ext cx="12729900" cy="13716000"/>
          </a:xfrm>
          <a:prstGeom prst="rect">
            <a:avLst/>
          </a:prstGeom>
          <a:solidFill>
            <a:srgbClr val="C0C8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6" name="Google Shape;416;g38d9885cdb4_0_0"/>
          <p:cNvSpPr txBox="1"/>
          <p:nvPr/>
        </p:nvSpPr>
        <p:spPr>
          <a:xfrm>
            <a:off x="1096150" y="4602875"/>
            <a:ext cx="9059700" cy="44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25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Le aziende devono fare i conti con tempi lunghi, limiti operativi e scarsa integrazione. Tesoreria, pagamenti e contabilità sono gestite con strumenti diversi, con forte manualità. </a:t>
            </a:r>
            <a:endParaRPr sz="4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t/>
            </a:r>
            <a:endParaRPr sz="4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Il risultato? Tanto tempo perso!</a:t>
            </a:r>
            <a:endParaRPr sz="4000">
              <a:solidFill>
                <a:srgbClr val="1A1A1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7" name="Google Shape;417;g38d9885cdb4_0_0"/>
          <p:cNvSpPr txBox="1"/>
          <p:nvPr>
            <p:ph idx="12" type="sldNum"/>
          </p:nvPr>
        </p:nvSpPr>
        <p:spPr>
          <a:xfrm>
            <a:off x="960790" y="12884698"/>
            <a:ext cx="3999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850">
            <a:spAutoFit/>
          </a:bodyPr>
          <a:lstStyle/>
          <a:p>
            <a:pPr indent="0" lvl="0" marL="50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8" name="Google Shape;418;g38d9885cdb4_0_0"/>
          <p:cNvSpPr txBox="1"/>
          <p:nvPr/>
        </p:nvSpPr>
        <p:spPr>
          <a:xfrm>
            <a:off x="1576450" y="12840450"/>
            <a:ext cx="882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Risultati indagine campionaria Astraricerche per Sibill (settembre 2025)</a:t>
            </a:r>
            <a:endParaRPr/>
          </a:p>
        </p:txBody>
      </p:sp>
      <p:sp>
        <p:nvSpPr>
          <p:cNvPr id="419" name="Google Shape;419;g38d9885cdb4_0_0"/>
          <p:cNvSpPr txBox="1"/>
          <p:nvPr/>
        </p:nvSpPr>
        <p:spPr>
          <a:xfrm>
            <a:off x="803727" y="611100"/>
            <a:ext cx="37434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A1A1A"/>
                </a:solidFill>
                <a:latin typeface="Avenir"/>
                <a:ea typeface="Avenir"/>
                <a:cs typeface="Avenir"/>
                <a:sym typeface="Avenir"/>
              </a:rPr>
              <a:t>Introduzione</a:t>
            </a:r>
            <a:endParaRPr b="0" i="0" sz="20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20" name="Google Shape;420;g38d9885cdb4_0_0" title="Group 1096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42899" y="5328750"/>
            <a:ext cx="5447575" cy="544757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38d9885cdb4_0_0"/>
          <p:cNvSpPr txBox="1"/>
          <p:nvPr/>
        </p:nvSpPr>
        <p:spPr>
          <a:xfrm>
            <a:off x="20885675" y="5032425"/>
            <a:ext cx="2961900" cy="14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25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2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Tempi di esecuzione delle operazioni</a:t>
            </a:r>
            <a:endParaRPr b="1" sz="2700">
              <a:solidFill>
                <a:srgbClr val="1A1A1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2" name="Google Shape;422;g38d9885cdb4_0_0"/>
          <p:cNvSpPr txBox="1"/>
          <p:nvPr/>
        </p:nvSpPr>
        <p:spPr>
          <a:xfrm>
            <a:off x="14982250" y="4539775"/>
            <a:ext cx="32796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25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2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Nessuna in particolare</a:t>
            </a:r>
            <a:endParaRPr b="1" sz="2700">
              <a:solidFill>
                <a:srgbClr val="1A1A1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3" name="Google Shape;423;g38d9885cdb4_0_0"/>
          <p:cNvSpPr txBox="1"/>
          <p:nvPr/>
        </p:nvSpPr>
        <p:spPr>
          <a:xfrm>
            <a:off x="12537475" y="7115075"/>
            <a:ext cx="2460600" cy="14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25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2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Assistenza clienti lenta o poco efficace</a:t>
            </a:r>
            <a:endParaRPr b="1" sz="2700">
              <a:solidFill>
                <a:srgbClr val="1A1A1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4" name="Google Shape;424;g38d9885cdb4_0_0"/>
          <p:cNvSpPr txBox="1"/>
          <p:nvPr/>
        </p:nvSpPr>
        <p:spPr>
          <a:xfrm>
            <a:off x="13149000" y="10182375"/>
            <a:ext cx="30666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25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2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Complessità dell’home banking</a:t>
            </a:r>
            <a:endParaRPr b="1" sz="2700">
              <a:solidFill>
                <a:srgbClr val="1A1A1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5" name="Google Shape;425;g38d9885cdb4_0_0"/>
          <p:cNvSpPr txBox="1"/>
          <p:nvPr/>
        </p:nvSpPr>
        <p:spPr>
          <a:xfrm>
            <a:off x="18094875" y="11718925"/>
            <a:ext cx="36183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25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2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Limiti o assistenza delle integrazioni con altri</a:t>
            </a:r>
            <a:endParaRPr b="1" sz="2700">
              <a:solidFill>
                <a:srgbClr val="1A1A1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6" name="Google Shape;426;g38d9885cdb4_0_0"/>
          <p:cNvSpPr txBox="1"/>
          <p:nvPr/>
        </p:nvSpPr>
        <p:spPr>
          <a:xfrm>
            <a:off x="14982250" y="3652475"/>
            <a:ext cx="32796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25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19.2 %</a:t>
            </a:r>
            <a:endParaRPr sz="4500">
              <a:solidFill>
                <a:srgbClr val="1A1A1A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427" name="Google Shape;427;g38d9885cdb4_0_0"/>
          <p:cNvSpPr txBox="1"/>
          <p:nvPr>
            <p:ph type="title"/>
          </p:nvPr>
        </p:nvSpPr>
        <p:spPr>
          <a:xfrm>
            <a:off x="1096150" y="3245263"/>
            <a:ext cx="9309600" cy="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9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</a:pPr>
            <a:r>
              <a:rPr lang="en-US" sz="6000">
                <a:latin typeface="Merriweather"/>
                <a:ea typeface="Merriweather"/>
                <a:cs typeface="Merriweather"/>
                <a:sym typeface="Merriweather"/>
              </a:rPr>
              <a:t>Perché lo abbiamo fatto?</a:t>
            </a:r>
            <a:endParaRPr b="1" sz="6000">
              <a:solidFill>
                <a:srgbClr val="969E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28" name="Google Shape;428;g38d9885cdb4_0_0"/>
          <p:cNvSpPr txBox="1"/>
          <p:nvPr/>
        </p:nvSpPr>
        <p:spPr>
          <a:xfrm>
            <a:off x="20885675" y="4101475"/>
            <a:ext cx="32796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25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32.8</a:t>
            </a:r>
            <a:r>
              <a:rPr lang="en-US" sz="4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%</a:t>
            </a:r>
            <a:endParaRPr sz="4500">
              <a:solidFill>
                <a:srgbClr val="1A1A1A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429" name="Google Shape;429;g38d9885cdb4_0_0"/>
          <p:cNvSpPr txBox="1"/>
          <p:nvPr/>
        </p:nvSpPr>
        <p:spPr>
          <a:xfrm>
            <a:off x="12537475" y="6244625"/>
            <a:ext cx="32796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25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10.5</a:t>
            </a:r>
            <a:r>
              <a:rPr lang="en-US" sz="4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%</a:t>
            </a:r>
            <a:endParaRPr sz="4500">
              <a:solidFill>
                <a:srgbClr val="1A1A1A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430" name="Google Shape;430;g38d9885cdb4_0_0"/>
          <p:cNvSpPr txBox="1"/>
          <p:nvPr/>
        </p:nvSpPr>
        <p:spPr>
          <a:xfrm>
            <a:off x="13149000" y="9367475"/>
            <a:ext cx="32796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25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11.4</a:t>
            </a:r>
            <a:r>
              <a:rPr lang="en-US" sz="4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%</a:t>
            </a:r>
            <a:endParaRPr sz="4500">
              <a:solidFill>
                <a:srgbClr val="1A1A1A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431" name="Google Shape;431;g38d9885cdb4_0_0"/>
          <p:cNvSpPr txBox="1"/>
          <p:nvPr/>
        </p:nvSpPr>
        <p:spPr>
          <a:xfrm>
            <a:off x="18094875" y="10928725"/>
            <a:ext cx="32796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25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26.1</a:t>
            </a:r>
            <a:r>
              <a:rPr lang="en-US" sz="4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%</a:t>
            </a:r>
            <a:endParaRPr sz="4500">
              <a:solidFill>
                <a:srgbClr val="1A1A1A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pic>
        <p:nvPicPr>
          <p:cNvPr id="432" name="Google Shape;432;g38d9885cdb4_0_0" title="Logo black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417575" y="565036"/>
            <a:ext cx="2354100" cy="83881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38d9885cdb4_0_0"/>
          <p:cNvSpPr txBox="1"/>
          <p:nvPr/>
        </p:nvSpPr>
        <p:spPr>
          <a:xfrm>
            <a:off x="12689875" y="2233263"/>
            <a:ext cx="106584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25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2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Qual è la principale difficoltà con il tuo conto aziendale?</a:t>
            </a:r>
            <a:endParaRPr b="1" sz="27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8d7c3d271a_0_16"/>
          <p:cNvSpPr/>
          <p:nvPr/>
        </p:nvSpPr>
        <p:spPr>
          <a:xfrm>
            <a:off x="13929325" y="-2850019"/>
            <a:ext cx="1126500" cy="1126200"/>
          </a:xfrm>
          <a:prstGeom prst="ellipse">
            <a:avLst/>
          </a:prstGeom>
          <a:solidFill>
            <a:srgbClr val="969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9" name="Google Shape;439;g38d7c3d271a_0_16"/>
          <p:cNvSpPr txBox="1"/>
          <p:nvPr/>
        </p:nvSpPr>
        <p:spPr>
          <a:xfrm>
            <a:off x="11620050" y="3428279"/>
            <a:ext cx="11739900" cy="60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Sibill </a:t>
            </a:r>
            <a:r>
              <a:rPr lang="en-US" sz="4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permette di integrare </a:t>
            </a:r>
            <a:r>
              <a:rPr b="1" lang="en-US" sz="4500" u="sng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fatturazione, scadenzario e tesoreria in un’unica piattaforma</a:t>
            </a:r>
            <a:r>
              <a:rPr lang="en-US" sz="4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endParaRPr sz="4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Un conto operativo completo con IBAN italiano per tenere </a:t>
            </a:r>
            <a:r>
              <a:rPr b="1" lang="en-US" sz="4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sotto controllo</a:t>
            </a:r>
            <a:r>
              <a:rPr lang="en-US" sz="4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incassi, pagamenti e spese.</a:t>
            </a:r>
            <a:endParaRPr sz="45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40" name="Google Shape;440;g38d7c3d271a_0_16"/>
          <p:cNvSpPr/>
          <p:nvPr/>
        </p:nvSpPr>
        <p:spPr>
          <a:xfrm>
            <a:off x="0" y="-62700"/>
            <a:ext cx="10657800" cy="13841400"/>
          </a:xfrm>
          <a:prstGeom prst="rect">
            <a:avLst/>
          </a:prstGeom>
          <a:solidFill>
            <a:srgbClr val="C0C8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1" name="Google Shape;441;g38d7c3d271a_0_16"/>
          <p:cNvSpPr txBox="1"/>
          <p:nvPr/>
        </p:nvSpPr>
        <p:spPr>
          <a:xfrm>
            <a:off x="803727" y="611100"/>
            <a:ext cx="37434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A1A1A"/>
                </a:solidFill>
                <a:latin typeface="Avenir"/>
                <a:ea typeface="Avenir"/>
                <a:cs typeface="Avenir"/>
                <a:sym typeface="Avenir"/>
              </a:rPr>
              <a:t>Vantaggi</a:t>
            </a:r>
            <a:endParaRPr b="0" i="0" sz="20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42" name="Google Shape;442;g38d7c3d271a_0_16" title="Logo black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17575" y="565036"/>
            <a:ext cx="2354100" cy="83881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38d7c3d271a_0_16"/>
          <p:cNvSpPr txBox="1"/>
          <p:nvPr>
            <p:ph idx="4294967295" type="title"/>
          </p:nvPr>
        </p:nvSpPr>
        <p:spPr>
          <a:xfrm>
            <a:off x="1096150" y="5695038"/>
            <a:ext cx="9309600" cy="23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925">
            <a:spAutoFit/>
          </a:bodyPr>
          <a:lstStyle/>
          <a:p>
            <a:pPr indent="0" lvl="0" marL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</a:pPr>
            <a:r>
              <a:rPr b="1" lang="en-US" sz="6000">
                <a:latin typeface="Merriweather"/>
                <a:ea typeface="Merriweather"/>
                <a:cs typeface="Merriweather"/>
                <a:sym typeface="Merriweather"/>
              </a:rPr>
              <a:t>In cosa si differenzia</a:t>
            </a:r>
            <a:endParaRPr b="1" sz="6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</a:pPr>
            <a:r>
              <a:rPr b="1" lang="en-US" sz="6000">
                <a:latin typeface="Merriweather"/>
                <a:ea typeface="Merriweather"/>
                <a:cs typeface="Merriweather"/>
                <a:sym typeface="Merriweather"/>
              </a:rPr>
              <a:t>il conto Sibill</a:t>
            </a:r>
            <a:endParaRPr b="1" sz="60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79EF8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g39c19e75ed8_0_314" title="Screenshot 2025-07-07 alle 14.07.17.png"/>
          <p:cNvPicPr preferRelativeResize="0"/>
          <p:nvPr/>
        </p:nvPicPr>
        <p:blipFill rotWithShape="1">
          <a:blip r:embed="rId3">
            <a:alphaModFix/>
          </a:blip>
          <a:srcRect b="0" l="21948" r="8727" t="0"/>
          <a:stretch/>
        </p:blipFill>
        <p:spPr>
          <a:xfrm>
            <a:off x="13418432" y="0"/>
            <a:ext cx="4975292" cy="137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39c19e75ed8_0_314" title="Logo black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20325" y="658475"/>
            <a:ext cx="4319675" cy="15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39c19e75ed8_0_314"/>
          <p:cNvSpPr txBox="1"/>
          <p:nvPr>
            <p:ph idx="1" type="subTitle"/>
          </p:nvPr>
        </p:nvSpPr>
        <p:spPr>
          <a:xfrm>
            <a:off x="1319950" y="6838786"/>
            <a:ext cx="8402100" cy="20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5000" u="sng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sibill.com</a:t>
            </a:r>
            <a:endParaRPr sz="500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500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info@sibill.it</a:t>
            </a:r>
            <a:endParaRPr sz="500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451" name="Google Shape;451;g39c19e75ed8_0_314"/>
          <p:cNvSpPr txBox="1"/>
          <p:nvPr>
            <p:ph type="title"/>
          </p:nvPr>
        </p:nvSpPr>
        <p:spPr>
          <a:xfrm>
            <a:off x="853725" y="8898275"/>
            <a:ext cx="12300300" cy="3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 sz="25000">
                <a:latin typeface="DM Sans Black"/>
                <a:ea typeface="DM Sans Black"/>
                <a:cs typeface="DM Sans Black"/>
                <a:sym typeface="DM Sans Black"/>
              </a:rPr>
              <a:t>Grazie.</a:t>
            </a:r>
            <a:endParaRPr sz="25000"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pic>
        <p:nvPicPr>
          <p:cNvPr id="452" name="Google Shape;452;g39c19e75ed8_0_314" title="qr-cod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378076" y="8411475"/>
            <a:ext cx="3761912" cy="3761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bill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